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0" r:id="rId3"/>
  </p:sldMasterIdLst>
  <p:notesMasterIdLst>
    <p:notesMasterId r:id="rId77"/>
  </p:notesMasterIdLst>
  <p:sldIdLst>
    <p:sldId id="290" r:id="rId4"/>
    <p:sldId id="323" r:id="rId5"/>
    <p:sldId id="394" r:id="rId6"/>
    <p:sldId id="370" r:id="rId7"/>
    <p:sldId id="393" r:id="rId8"/>
    <p:sldId id="391" r:id="rId9"/>
    <p:sldId id="399" r:id="rId10"/>
    <p:sldId id="299" r:id="rId11"/>
    <p:sldId id="322" r:id="rId12"/>
    <p:sldId id="363" r:id="rId13"/>
    <p:sldId id="364" r:id="rId14"/>
    <p:sldId id="365" r:id="rId15"/>
    <p:sldId id="366" r:id="rId16"/>
    <p:sldId id="389" r:id="rId17"/>
    <p:sldId id="361" r:id="rId18"/>
    <p:sldId id="377" r:id="rId19"/>
    <p:sldId id="400" r:id="rId20"/>
    <p:sldId id="401" r:id="rId21"/>
    <p:sldId id="335" r:id="rId22"/>
    <p:sldId id="360" r:id="rId23"/>
    <p:sldId id="374" r:id="rId24"/>
    <p:sldId id="375" r:id="rId25"/>
    <p:sldId id="293" r:id="rId26"/>
    <p:sldId id="294" r:id="rId27"/>
    <p:sldId id="352" r:id="rId28"/>
    <p:sldId id="279" r:id="rId29"/>
    <p:sldId id="278" r:id="rId30"/>
    <p:sldId id="327" r:id="rId31"/>
    <p:sldId id="315" r:id="rId32"/>
    <p:sldId id="372" r:id="rId33"/>
    <p:sldId id="303" r:id="rId34"/>
    <p:sldId id="305" r:id="rId35"/>
    <p:sldId id="306" r:id="rId36"/>
    <p:sldId id="396" r:id="rId37"/>
    <p:sldId id="398" r:id="rId38"/>
    <p:sldId id="283" r:id="rId39"/>
    <p:sldId id="284" r:id="rId40"/>
    <p:sldId id="354" r:id="rId41"/>
    <p:sldId id="355" r:id="rId42"/>
    <p:sldId id="367" r:id="rId43"/>
    <p:sldId id="368" r:id="rId44"/>
    <p:sldId id="298" r:id="rId45"/>
    <p:sldId id="357" r:id="rId46"/>
    <p:sldId id="358" r:id="rId47"/>
    <p:sldId id="359" r:id="rId48"/>
    <p:sldId id="259" r:id="rId49"/>
    <p:sldId id="260" r:id="rId50"/>
    <p:sldId id="261" r:id="rId51"/>
    <p:sldId id="262" r:id="rId52"/>
    <p:sldId id="263" r:id="rId53"/>
    <p:sldId id="272" r:id="rId54"/>
    <p:sldId id="285" r:id="rId55"/>
    <p:sldId id="387" r:id="rId56"/>
    <p:sldId id="388" r:id="rId57"/>
    <p:sldId id="266" r:id="rId58"/>
    <p:sldId id="319" r:id="rId59"/>
    <p:sldId id="286" r:id="rId60"/>
    <p:sldId id="264" r:id="rId61"/>
    <p:sldId id="265" r:id="rId62"/>
    <p:sldId id="267" r:id="rId63"/>
    <p:sldId id="339" r:id="rId64"/>
    <p:sldId id="381" r:id="rId65"/>
    <p:sldId id="336" r:id="rId66"/>
    <p:sldId id="337" r:id="rId67"/>
    <p:sldId id="383" r:id="rId68"/>
    <p:sldId id="384" r:id="rId69"/>
    <p:sldId id="348" r:id="rId70"/>
    <p:sldId id="342" r:id="rId71"/>
    <p:sldId id="343" r:id="rId72"/>
    <p:sldId id="344" r:id="rId73"/>
    <p:sldId id="345" r:id="rId74"/>
    <p:sldId id="346" r:id="rId75"/>
    <p:sldId id="310" r:id="rId7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6" autoAdjust="0"/>
    <p:restoredTop sz="94624" autoAdjust="0"/>
  </p:normalViewPr>
  <p:slideViewPr>
    <p:cSldViewPr snapToGrid="0">
      <p:cViewPr>
        <p:scale>
          <a:sx n="50" d="100"/>
          <a:sy n="50" d="100"/>
        </p:scale>
        <p:origin x="-1638" y="-432"/>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924A7F-164E-4B01-A443-C2B66F43E4C0}" type="datetimeFigureOut">
              <a:rPr lang="id-ID" smtClean="0"/>
              <a:pPr/>
              <a:t>30/04/2017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189371-9863-4F4D-88A1-692190073DDC}" type="slidenum">
              <a:rPr lang="id-ID" smtClean="0"/>
              <a:pPr/>
              <a:t>‹#›</a:t>
            </a:fld>
            <a:endParaRPr lang="id-ID"/>
          </a:p>
        </p:txBody>
      </p:sp>
    </p:spTree>
    <p:extLst>
      <p:ext uri="{BB962C8B-B14F-4D97-AF65-F5344CB8AC3E}">
        <p14:creationId xmlns:p14="http://schemas.microsoft.com/office/powerpoint/2010/main" val="60971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6ED887-5F6A-487A-B468-DEE160A2F761}" type="slidenum">
              <a:rPr lang="en-US" smtClean="0"/>
              <a:pPr/>
              <a:t>15</a:t>
            </a:fld>
            <a:endParaRPr lang="en-US"/>
          </a:p>
        </p:txBody>
      </p:sp>
    </p:spTree>
    <p:extLst>
      <p:ext uri="{BB962C8B-B14F-4D97-AF65-F5344CB8AC3E}">
        <p14:creationId xmlns:p14="http://schemas.microsoft.com/office/powerpoint/2010/main" val="173536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EF5EE-F502-49A9-A243-E68492AC156C}" type="slidenum">
              <a:rPr lang="en-US"/>
              <a:pPr/>
              <a:t>23</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B796FC2-5013-442D-9BC9-EB1C26F840D0}" type="slidenum">
              <a:rPr lang="id-ID" smtClean="0"/>
              <a:pPr/>
              <a:t>73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2906C5C-241B-483D-847D-3BFDCA32E71A}" type="datetimeFigureOut">
              <a:rPr lang="id-ID" smtClean="0"/>
              <a:pPr/>
              <a:t>30/04/2017</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9D0F875-5A28-4EDC-8A0E-D9AE7E760E21}"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2906C5C-241B-483D-847D-3BFDCA32E71A}" type="datetimeFigureOut">
              <a:rPr lang="id-ID" smtClean="0"/>
              <a:pPr/>
              <a:t>30/04/2017</a:t>
            </a:fld>
            <a:endParaRPr lang="id-ID"/>
          </a:p>
        </p:txBody>
      </p:sp>
      <p:sp>
        <p:nvSpPr>
          <p:cNvPr id="27" name="Slide Number Placeholder 26"/>
          <p:cNvSpPr>
            <a:spLocks noGrp="1"/>
          </p:cNvSpPr>
          <p:nvPr>
            <p:ph type="sldNum" sz="quarter" idx="11"/>
          </p:nvPr>
        </p:nvSpPr>
        <p:spPr/>
        <p:txBody>
          <a:bodyPr rtlCol="0"/>
          <a:lstStyle/>
          <a:p>
            <a:fld id="{19D0F875-5A28-4EDC-8A0E-D9AE7E760E21}" type="slidenum">
              <a:rPr lang="id-ID" smtClean="0"/>
              <a:pPr/>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2906C5C-241B-483D-847D-3BFDCA32E71A}" type="datetimeFigureOut">
              <a:rPr lang="id-ID" smtClean="0"/>
              <a:pPr/>
              <a:t>30/04/2017</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19D0F875-5A28-4EDC-8A0E-D9AE7E760E21}"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06C5C-241B-483D-847D-3BFDCA32E71A}" type="datetimeFigureOut">
              <a:rPr lang="id-ID" smtClean="0"/>
              <a:pPr/>
              <a:t>30/04/2017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06C5C-241B-483D-847D-3BFDCA32E71A}" type="datetimeFigureOut">
              <a:rPr lang="id-ID" smtClean="0"/>
              <a:pPr/>
              <a:t>30/04/2017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0F875-5A28-4EDC-8A0E-D9AE7E760E2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2906C5C-241B-483D-847D-3BFDCA32E71A}" type="datetimeFigureOut">
              <a:rPr lang="id-ID" smtClean="0"/>
              <a:pPr/>
              <a:t>30/04/2017</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9D0F875-5A28-4EDC-8A0E-D9AE7E760E2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06C5C-241B-483D-847D-3BFDCA32E71A}" type="datetimeFigureOut">
              <a:rPr lang="id-ID" smtClean="0"/>
              <a:pPr/>
              <a:t>30/04/2017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0F875-5A28-4EDC-8A0E-D9AE7E760E2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D:\Direktorat%202015\SMAN%2044%20(19102015)\pERTANYAAN%20INOVATIF.ppt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Word_Document1.docx"/></Relationships>
</file>

<file path=ppt/slides/_rels/slide34.xml.rels><?xml version="1.0" encoding="UTF-8" standalone="yes"?>
<Relationships xmlns="http://schemas.openxmlformats.org/package/2006/relationships"><Relationship Id="rId2" Type="http://schemas.openxmlformats.org/officeDocument/2006/relationships/hyperlink" Target="file:///D:\Direktorat%202015\SMAN%2044%20(19102015)\pERTANYAAN%20INOVATIF.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Word_Document2.docx"/></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file:///D:\Direktorat%202015\SMAN%2044%20(19102015)\pERTANYAAN%20INOVATIF.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hyperlink" Target="http://www.internetworldstats.com/stats.htm" TargetMode="External"/><Relationship Id="rId7" Type="http://schemas.openxmlformats.org/officeDocument/2006/relationships/package" Target="../embeddings/Microsoft_Word_Document3.docx"/><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6.png"/><Relationship Id="rId4" Type="http://schemas.openxmlformats.org/officeDocument/2006/relationships/hyperlink" Target="http://www.bisnisborneo.com/2015/02/data-pengguna-internet-di-seluruh-dunia.html" TargetMode="Externa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7.emf"/><Relationship Id="rId4" Type="http://schemas.openxmlformats.org/officeDocument/2006/relationships/package" Target="../embeddings/Microsoft_Word_Document4.docx"/></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28.emf"/><Relationship Id="rId4" Type="http://schemas.openxmlformats.org/officeDocument/2006/relationships/package" Target="../embeddings/Microsoft_Word_Document5.docx"/></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kisahinspirasi.com/2012/09/kisah-kakek-dan-pencuri-pepaya.html" TargetMode="Externa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9" y="2487835"/>
            <a:ext cx="9153939" cy="1679359"/>
          </a:xfrm>
          <a:solidFill>
            <a:schemeClr val="accent6">
              <a:lumMod val="40000"/>
              <a:lumOff val="60000"/>
            </a:schemeClr>
          </a:solidFill>
        </p:spPr>
        <p:txBody>
          <a:bodyPr>
            <a:normAutofit/>
          </a:bodyPr>
          <a:lstStyle/>
          <a:p>
            <a:r>
              <a:rPr lang="id-ID" sz="4800" b="1" dirty="0" smtClean="0">
                <a:solidFill>
                  <a:srgbClr val="000099"/>
                </a:solidFill>
                <a:latin typeface="Berlin Sans FB Demi" pitchFamily="34" charset="0"/>
              </a:rPr>
              <a:t>Higher</a:t>
            </a:r>
            <a:r>
              <a:rPr lang="en-US" sz="4800" b="1" dirty="0" smtClean="0">
                <a:solidFill>
                  <a:srgbClr val="000099"/>
                </a:solidFill>
                <a:latin typeface="Berlin Sans FB Demi" pitchFamily="34" charset="0"/>
              </a:rPr>
              <a:t>-</a:t>
            </a:r>
            <a:r>
              <a:rPr lang="id-ID" sz="4800" b="1" dirty="0" smtClean="0">
                <a:solidFill>
                  <a:srgbClr val="000099"/>
                </a:solidFill>
                <a:latin typeface="Berlin Sans FB Demi" pitchFamily="34" charset="0"/>
              </a:rPr>
              <a:t>Order Thinking Skill</a:t>
            </a:r>
            <a:r>
              <a:rPr lang="en-US" sz="4800" b="1" dirty="0" smtClean="0">
                <a:solidFill>
                  <a:srgbClr val="000099"/>
                </a:solidFill>
                <a:latin typeface="Berlin Sans FB Demi" pitchFamily="34" charset="0"/>
              </a:rPr>
              <a:t>s</a:t>
            </a:r>
            <a:r>
              <a:rPr lang="id-ID" sz="4800" b="1" dirty="0" smtClean="0">
                <a:solidFill>
                  <a:srgbClr val="000099"/>
                </a:solidFill>
                <a:latin typeface="Berlin Sans FB Demi" pitchFamily="34" charset="0"/>
              </a:rPr>
              <a:t> (HOTS)</a:t>
            </a:r>
            <a:endParaRPr lang="en-US" sz="4800" b="1" dirty="0">
              <a:solidFill>
                <a:srgbClr val="000099"/>
              </a:solidFill>
              <a:latin typeface="Berlin Sans FB Demi" pitchFamily="34" charset="0"/>
            </a:endParaRPr>
          </a:p>
        </p:txBody>
      </p:sp>
      <p:pic>
        <p:nvPicPr>
          <p:cNvPr id="7" name="Picture 6" descr="logo kemdikna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4497" y="344730"/>
            <a:ext cx="1805066" cy="18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617768" y="5587091"/>
            <a:ext cx="78985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id-ID" sz="2000" dirty="0">
                <a:solidFill>
                  <a:prstClr val="black"/>
                </a:solidFill>
                <a:latin typeface="Berlin Sans FB" pitchFamily="34" charset="0"/>
              </a:rPr>
              <a:t>Kementerian Pendidikan dan Kebudayaan</a:t>
            </a:r>
          </a:p>
          <a:p>
            <a:pPr algn="ctr"/>
            <a:r>
              <a:rPr lang="id-ID" sz="2000" dirty="0">
                <a:solidFill>
                  <a:prstClr val="black"/>
                </a:solidFill>
                <a:latin typeface="Berlin Sans FB" pitchFamily="34" charset="0"/>
              </a:rPr>
              <a:t>Direktorat Jenderal Pendidikan </a:t>
            </a:r>
            <a:r>
              <a:rPr lang="id-ID" sz="2000" dirty="0" smtClean="0">
                <a:solidFill>
                  <a:prstClr val="black"/>
                </a:solidFill>
                <a:latin typeface="Berlin Sans FB" pitchFamily="34" charset="0"/>
              </a:rPr>
              <a:t>Dasar dan Menengah</a:t>
            </a:r>
            <a:endParaRPr lang="id-ID" sz="2000" dirty="0">
              <a:solidFill>
                <a:prstClr val="black"/>
              </a:solidFill>
              <a:latin typeface="Berlin Sans FB" pitchFamily="34" charset="0"/>
            </a:endParaRPr>
          </a:p>
          <a:p>
            <a:pPr algn="ctr"/>
            <a:r>
              <a:rPr lang="id-ID" sz="2000" dirty="0">
                <a:solidFill>
                  <a:prstClr val="black"/>
                </a:solidFill>
                <a:latin typeface="Berlin Sans FB" pitchFamily="34" charset="0"/>
              </a:rPr>
              <a:t>Direktorat Pembinaan Sekolah Menengah </a:t>
            </a:r>
            <a:r>
              <a:rPr lang="id-ID" sz="2000" dirty="0" smtClean="0">
                <a:solidFill>
                  <a:prstClr val="black"/>
                </a:solidFill>
                <a:latin typeface="Berlin Sans FB" pitchFamily="34" charset="0"/>
              </a:rPr>
              <a:t>Atas</a:t>
            </a:r>
            <a:endParaRPr lang="id-ID" sz="2000" dirty="0">
              <a:solidFill>
                <a:prstClr val="black"/>
              </a:solidFill>
              <a:latin typeface="Berlin Sans FB" pitchFamily="34" charset="0"/>
            </a:endParaRPr>
          </a:p>
        </p:txBody>
      </p:sp>
      <p:sp>
        <p:nvSpPr>
          <p:cNvPr id="6" name="TextBox 5"/>
          <p:cNvSpPr txBox="1">
            <a:spLocks noChangeArrowheads="1"/>
          </p:cNvSpPr>
          <p:nvPr/>
        </p:nvSpPr>
        <p:spPr bwMode="auto">
          <a:xfrm>
            <a:off x="617768" y="4310741"/>
            <a:ext cx="7898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en-US" sz="2400" dirty="0" err="1" smtClean="0">
                <a:solidFill>
                  <a:srgbClr val="C00000"/>
                </a:solidFill>
                <a:latin typeface="Berlin Sans FB" pitchFamily="34" charset="0"/>
              </a:rPr>
              <a:t>Penyegaran</a:t>
            </a:r>
            <a:r>
              <a:rPr lang="en-US" sz="2400" dirty="0" smtClean="0">
                <a:solidFill>
                  <a:srgbClr val="C00000"/>
                </a:solidFill>
                <a:latin typeface="Berlin Sans FB" pitchFamily="34" charset="0"/>
              </a:rPr>
              <a:t> </a:t>
            </a:r>
            <a:r>
              <a:rPr lang="en-US" sz="2400" dirty="0" err="1" smtClean="0">
                <a:solidFill>
                  <a:srgbClr val="C00000"/>
                </a:solidFill>
                <a:latin typeface="Berlin Sans FB" pitchFamily="34" charset="0"/>
              </a:rPr>
              <a:t>Instruktur</a:t>
            </a:r>
            <a:r>
              <a:rPr lang="en-US" sz="2400" dirty="0" smtClean="0">
                <a:solidFill>
                  <a:srgbClr val="C00000"/>
                </a:solidFill>
                <a:latin typeface="Berlin Sans FB" pitchFamily="34" charset="0"/>
              </a:rPr>
              <a:t> </a:t>
            </a:r>
            <a:r>
              <a:rPr lang="en-US" sz="2400" dirty="0" err="1" smtClean="0">
                <a:solidFill>
                  <a:srgbClr val="C00000"/>
                </a:solidFill>
                <a:latin typeface="Berlin Sans FB" pitchFamily="34" charset="0"/>
              </a:rPr>
              <a:t>Nasional</a:t>
            </a:r>
            <a:endParaRPr lang="en-US" sz="2400" dirty="0" smtClean="0">
              <a:solidFill>
                <a:srgbClr val="C00000"/>
              </a:solidFill>
              <a:latin typeface="Berlin Sans FB" pitchFamily="34" charset="0"/>
            </a:endParaRPr>
          </a:p>
          <a:p>
            <a:pPr algn="ctr"/>
            <a:r>
              <a:rPr lang="en-US" sz="2400" dirty="0" smtClean="0">
                <a:solidFill>
                  <a:srgbClr val="C00000"/>
                </a:solidFill>
                <a:latin typeface="Berlin Sans FB" pitchFamily="34" charset="0"/>
              </a:rPr>
              <a:t>Jakarta, 20 April 2017</a:t>
            </a:r>
            <a:endParaRPr lang="id-ID" sz="2400" dirty="0">
              <a:solidFill>
                <a:srgbClr val="C00000"/>
              </a:solidFill>
              <a:latin typeface="Berlin Sans FB" pitchFamily="34" charset="0"/>
            </a:endParaRPr>
          </a:p>
        </p:txBody>
      </p:sp>
    </p:spTree>
    <p:extLst>
      <p:ext uri="{BB962C8B-B14F-4D97-AF65-F5344CB8AC3E}">
        <p14:creationId xmlns:p14="http://schemas.microsoft.com/office/powerpoint/2010/main" val="1563965103"/>
      </p:ext>
    </p:extLst>
  </p:cSld>
  <p:clrMapOvr>
    <a:masterClrMapping/>
  </p:clrMapOvr>
  <p:transition spd="med">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PJOK</a:t>
            </a:r>
            <a:endParaRPr lang="id-ID" sz="2800" cap="all" dirty="0">
              <a:solidFill>
                <a:schemeClr val="bg1"/>
              </a:solidFill>
              <a:latin typeface="Berlin Sans FB" pitchFamily="34" charset="0"/>
            </a:endParaRPr>
          </a:p>
        </p:txBody>
      </p:sp>
      <p:sp>
        <p:nvSpPr>
          <p:cNvPr id="7" name="TextBox 6"/>
          <p:cNvSpPr txBox="1"/>
          <p:nvPr/>
        </p:nvSpPr>
        <p:spPr>
          <a:xfrm>
            <a:off x="6743700" y="5848350"/>
            <a:ext cx="2211114" cy="307777"/>
          </a:xfrm>
          <a:prstGeom prst="rect">
            <a:avLst/>
          </a:prstGeom>
          <a:noFill/>
        </p:spPr>
        <p:txBody>
          <a:bodyPr wrap="square" rtlCol="0">
            <a:spAutoFit/>
          </a:bodyPr>
          <a:lstStyle/>
          <a:p>
            <a:r>
              <a:rPr lang="id-ID" sz="1400" dirty="0" smtClean="0"/>
              <a:t>Sumber soal </a:t>
            </a:r>
            <a:r>
              <a:rPr lang="en-US" sz="1400" dirty="0" smtClean="0"/>
              <a:t>US</a:t>
            </a:r>
            <a:r>
              <a:rPr lang="id-ID" sz="1400" dirty="0" smtClean="0"/>
              <a:t> 2016</a:t>
            </a:r>
            <a:endParaRPr lang="id-ID" sz="1400" dirty="0"/>
          </a:p>
        </p:txBody>
      </p:sp>
      <p:pic>
        <p:nvPicPr>
          <p:cNvPr id="5" name="Picture 5"/>
          <p:cNvPicPr>
            <a:picLocks noChangeAspect="1" noChangeArrowheads="1"/>
          </p:cNvPicPr>
          <p:nvPr/>
        </p:nvPicPr>
        <p:blipFill>
          <a:blip r:embed="rId2" cstate="print"/>
          <a:srcRect/>
          <a:stretch>
            <a:fillRect/>
          </a:stretch>
        </p:blipFill>
        <p:spPr bwMode="auto">
          <a:xfrm>
            <a:off x="126129" y="1427258"/>
            <a:ext cx="8875986" cy="389572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SOAL PAS SEJARAH</a:t>
            </a:r>
            <a:endParaRPr lang="id-ID" sz="2800" cap="all" dirty="0">
              <a:solidFill>
                <a:schemeClr val="bg1"/>
              </a:solidFill>
              <a:latin typeface="Berlin Sans FB" pitchFamily="34" charset="0"/>
            </a:endParaRPr>
          </a:p>
        </p:txBody>
      </p:sp>
      <p:sp>
        <p:nvSpPr>
          <p:cNvPr id="7" name="TextBox 6"/>
          <p:cNvSpPr txBox="1"/>
          <p:nvPr/>
        </p:nvSpPr>
        <p:spPr>
          <a:xfrm>
            <a:off x="6743700" y="5848350"/>
            <a:ext cx="2211114" cy="307777"/>
          </a:xfrm>
          <a:prstGeom prst="rect">
            <a:avLst/>
          </a:prstGeom>
          <a:noFill/>
        </p:spPr>
        <p:txBody>
          <a:bodyPr wrap="square" rtlCol="0">
            <a:spAutoFit/>
          </a:bodyPr>
          <a:lstStyle/>
          <a:p>
            <a:r>
              <a:rPr lang="id-ID" sz="1400" dirty="0" smtClean="0"/>
              <a:t>Sumber soal </a:t>
            </a:r>
            <a:r>
              <a:rPr lang="en-US" sz="1400" dirty="0" smtClean="0"/>
              <a:t>US</a:t>
            </a:r>
            <a:r>
              <a:rPr lang="id-ID" sz="1400" dirty="0" smtClean="0"/>
              <a:t> 2016</a:t>
            </a:r>
            <a:endParaRPr lang="id-ID" sz="1400" dirty="0"/>
          </a:p>
        </p:txBody>
      </p:sp>
      <p:pic>
        <p:nvPicPr>
          <p:cNvPr id="247811" name="Picture 3"/>
          <p:cNvPicPr>
            <a:picLocks noChangeAspect="1" noChangeArrowheads="1"/>
          </p:cNvPicPr>
          <p:nvPr/>
        </p:nvPicPr>
        <p:blipFill>
          <a:blip r:embed="rId2" cstate="print"/>
          <a:srcRect/>
          <a:stretch>
            <a:fillRect/>
          </a:stretch>
        </p:blipFill>
        <p:spPr bwMode="auto">
          <a:xfrm>
            <a:off x="307921" y="1584928"/>
            <a:ext cx="8536534" cy="29527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AGAMA ISLAM</a:t>
            </a:r>
            <a:endParaRPr lang="id-ID" sz="2800" cap="all" dirty="0">
              <a:solidFill>
                <a:schemeClr val="bg1"/>
              </a:solidFill>
              <a:latin typeface="Berlin Sans FB" pitchFamily="34" charset="0"/>
            </a:endParaRPr>
          </a:p>
        </p:txBody>
      </p:sp>
      <p:sp>
        <p:nvSpPr>
          <p:cNvPr id="7" name="TextBox 6"/>
          <p:cNvSpPr txBox="1"/>
          <p:nvPr/>
        </p:nvSpPr>
        <p:spPr>
          <a:xfrm>
            <a:off x="6743700" y="5848350"/>
            <a:ext cx="2211114" cy="307777"/>
          </a:xfrm>
          <a:prstGeom prst="rect">
            <a:avLst/>
          </a:prstGeom>
          <a:noFill/>
        </p:spPr>
        <p:txBody>
          <a:bodyPr wrap="square" rtlCol="0">
            <a:spAutoFit/>
          </a:bodyPr>
          <a:lstStyle/>
          <a:p>
            <a:r>
              <a:rPr lang="id-ID" sz="1400" dirty="0" smtClean="0"/>
              <a:t>Sumber soal </a:t>
            </a:r>
            <a:r>
              <a:rPr lang="en-US" sz="1400" dirty="0" smtClean="0"/>
              <a:t>US</a:t>
            </a:r>
            <a:r>
              <a:rPr lang="id-ID" sz="1400" dirty="0" smtClean="0"/>
              <a:t> 2016</a:t>
            </a:r>
            <a:endParaRPr lang="id-ID" sz="1400" dirty="0"/>
          </a:p>
        </p:txBody>
      </p:sp>
      <p:pic>
        <p:nvPicPr>
          <p:cNvPr id="248834" name="Picture 2"/>
          <p:cNvPicPr>
            <a:picLocks noChangeAspect="1" noChangeArrowheads="1"/>
          </p:cNvPicPr>
          <p:nvPr/>
        </p:nvPicPr>
        <p:blipFill>
          <a:blip r:embed="rId2" cstate="print"/>
          <a:srcRect/>
          <a:stretch>
            <a:fillRect/>
          </a:stretch>
        </p:blipFill>
        <p:spPr bwMode="auto">
          <a:xfrm>
            <a:off x="220724" y="1837176"/>
            <a:ext cx="8734425" cy="359092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 P</a:t>
            </a:r>
            <a:r>
              <a:rPr lang="en-US" sz="2800" cap="all" dirty="0" smtClean="0">
                <a:solidFill>
                  <a:schemeClr val="bg1"/>
                </a:solidFill>
                <a:latin typeface="Berlin Sans FB" pitchFamily="34" charset="0"/>
              </a:rPr>
              <a:t>P</a:t>
            </a:r>
            <a:r>
              <a:rPr lang="id-ID" sz="2800" cap="all" dirty="0" smtClean="0">
                <a:solidFill>
                  <a:schemeClr val="bg1"/>
                </a:solidFill>
                <a:latin typeface="Berlin Sans FB" pitchFamily="34" charset="0"/>
              </a:rPr>
              <a:t>KN</a:t>
            </a:r>
            <a:endParaRPr lang="id-ID" sz="2800" cap="all" dirty="0">
              <a:solidFill>
                <a:schemeClr val="bg1"/>
              </a:solidFill>
              <a:latin typeface="Berlin Sans FB" pitchFamily="34" charset="0"/>
            </a:endParaRPr>
          </a:p>
        </p:txBody>
      </p:sp>
      <p:sp>
        <p:nvSpPr>
          <p:cNvPr id="7" name="TextBox 6"/>
          <p:cNvSpPr txBox="1"/>
          <p:nvPr/>
        </p:nvSpPr>
        <p:spPr>
          <a:xfrm>
            <a:off x="6743700" y="5848350"/>
            <a:ext cx="2211114" cy="307777"/>
          </a:xfrm>
          <a:prstGeom prst="rect">
            <a:avLst/>
          </a:prstGeom>
          <a:noFill/>
        </p:spPr>
        <p:txBody>
          <a:bodyPr wrap="square" rtlCol="0">
            <a:spAutoFit/>
          </a:bodyPr>
          <a:lstStyle/>
          <a:p>
            <a:r>
              <a:rPr lang="id-ID" sz="1400" dirty="0" smtClean="0"/>
              <a:t>Sumber soal </a:t>
            </a:r>
            <a:r>
              <a:rPr lang="en-US" sz="1400" dirty="0" smtClean="0"/>
              <a:t>US</a:t>
            </a:r>
            <a:r>
              <a:rPr lang="id-ID" sz="1400" dirty="0" smtClean="0"/>
              <a:t> 2016</a:t>
            </a:r>
            <a:endParaRPr lang="id-ID" sz="1400" dirty="0"/>
          </a:p>
        </p:txBody>
      </p:sp>
      <p:pic>
        <p:nvPicPr>
          <p:cNvPr id="249858" name="Picture 2"/>
          <p:cNvPicPr>
            <a:picLocks noChangeAspect="1" noChangeArrowheads="1"/>
          </p:cNvPicPr>
          <p:nvPr/>
        </p:nvPicPr>
        <p:blipFill>
          <a:blip r:embed="rId2" cstate="print"/>
          <a:srcRect/>
          <a:stretch>
            <a:fillRect/>
          </a:stretch>
        </p:blipFill>
        <p:spPr bwMode="auto">
          <a:xfrm>
            <a:off x="157659" y="970073"/>
            <a:ext cx="8797155" cy="468974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5698" name="Picture 2"/>
          <p:cNvPicPr>
            <a:picLocks noChangeAspect="1" noChangeArrowheads="1"/>
          </p:cNvPicPr>
          <p:nvPr/>
        </p:nvPicPr>
        <p:blipFill>
          <a:blip r:embed="rId2" cstate="print"/>
          <a:srcRect/>
          <a:stretch>
            <a:fillRect/>
          </a:stretch>
        </p:blipFill>
        <p:spPr bwMode="auto">
          <a:xfrm>
            <a:off x="152400" y="38100"/>
            <a:ext cx="8896349" cy="67870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z="1400" dirty="0" smtClean="0">
                <a:latin typeface="Berlin Sans FB" pitchFamily="34" charset="0"/>
              </a:rPr>
              <a:t>@ </a:t>
            </a:r>
            <a:r>
              <a:rPr lang="en-US" sz="1400" dirty="0" err="1" smtClean="0">
                <a:latin typeface="Berlin Sans FB" pitchFamily="34" charset="0"/>
              </a:rPr>
              <a:t>Dit</a:t>
            </a:r>
            <a:r>
              <a:rPr lang="en-US" sz="1400" dirty="0" smtClean="0">
                <a:latin typeface="Berlin Sans FB" pitchFamily="34" charset="0"/>
              </a:rPr>
              <a:t>. PSMA</a:t>
            </a:r>
            <a:endParaRPr lang="id-ID" sz="1400" dirty="0">
              <a:latin typeface="Berlin Sans FB" pitchFamily="34" charset="0"/>
            </a:endParaRPr>
          </a:p>
        </p:txBody>
      </p:sp>
      <p:sp>
        <p:nvSpPr>
          <p:cNvPr id="6" name="Content Placeholder 2"/>
          <p:cNvSpPr txBox="1">
            <a:spLocks/>
          </p:cNvSpPr>
          <p:nvPr/>
        </p:nvSpPr>
        <p:spPr>
          <a:xfrm>
            <a:off x="228600" y="1066800"/>
            <a:ext cx="8610600" cy="53340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latin typeface="Berlin Sans FB" pitchFamily="34" charset="0"/>
              </a:rPr>
              <a:t>Bank A </a:t>
            </a:r>
            <a:r>
              <a:rPr lang="en-US" sz="2400" dirty="0" err="1" smtClean="0">
                <a:latin typeface="Berlin Sans FB" pitchFamily="34" charset="0"/>
              </a:rPr>
              <a:t>menggunakan</a:t>
            </a:r>
            <a:r>
              <a:rPr lang="en-US" sz="2400" dirty="0" smtClean="0">
                <a:latin typeface="Berlin Sans FB" pitchFamily="34" charset="0"/>
              </a:rPr>
              <a:t> </a:t>
            </a:r>
            <a:r>
              <a:rPr lang="en-US" sz="2400" dirty="0" err="1" smtClean="0">
                <a:latin typeface="Berlin Sans FB" pitchFamily="34" charset="0"/>
              </a:rPr>
              <a:t>sistem</a:t>
            </a:r>
            <a:r>
              <a:rPr lang="en-US" sz="2400" dirty="0" smtClean="0">
                <a:latin typeface="Berlin Sans FB" pitchFamily="34" charset="0"/>
              </a:rPr>
              <a:t> </a:t>
            </a:r>
            <a:r>
              <a:rPr lang="en-US" sz="2400" dirty="0" err="1" smtClean="0">
                <a:latin typeface="Berlin Sans FB" pitchFamily="34" charset="0"/>
              </a:rPr>
              <a:t>anuitas</a:t>
            </a:r>
            <a:r>
              <a:rPr lang="en-US" sz="2400" dirty="0" smtClean="0">
                <a:latin typeface="Berlin Sans FB" pitchFamily="34" charset="0"/>
              </a:rPr>
              <a:t> </a:t>
            </a:r>
            <a:r>
              <a:rPr lang="en-US" sz="2400" dirty="0" err="1" smtClean="0">
                <a:latin typeface="Berlin Sans FB" pitchFamily="34" charset="0"/>
              </a:rPr>
              <a:t>untuk</a:t>
            </a:r>
            <a:r>
              <a:rPr lang="en-US" sz="2400" dirty="0" smtClean="0">
                <a:latin typeface="Berlin Sans FB" pitchFamily="34" charset="0"/>
              </a:rPr>
              <a:t> </a:t>
            </a:r>
            <a:r>
              <a:rPr lang="en-US" sz="2400" dirty="0" err="1" smtClean="0">
                <a:latin typeface="Berlin Sans FB" pitchFamily="34" charset="0"/>
              </a:rPr>
              <a:t>pencicilan</a:t>
            </a:r>
            <a:r>
              <a:rPr lang="en-US" sz="2400" dirty="0" smtClean="0">
                <a:latin typeface="Berlin Sans FB" pitchFamily="34" charset="0"/>
              </a:rPr>
              <a:t> </a:t>
            </a:r>
            <a:r>
              <a:rPr lang="en-US" sz="2400" dirty="0" err="1" smtClean="0">
                <a:latin typeface="Berlin Sans FB" pitchFamily="34" charset="0"/>
              </a:rPr>
              <a:t>hutang</a:t>
            </a:r>
            <a:r>
              <a:rPr lang="en-US" sz="2400" dirty="0" smtClean="0">
                <a:latin typeface="Berlin Sans FB" pitchFamily="34" charset="0"/>
              </a:rPr>
              <a:t>, </a:t>
            </a:r>
            <a:r>
              <a:rPr lang="en-US" sz="2400" dirty="0" err="1" smtClean="0">
                <a:latin typeface="Berlin Sans FB" pitchFamily="34" charset="0"/>
              </a:rPr>
              <a:t>sedangkan</a:t>
            </a:r>
            <a:r>
              <a:rPr lang="en-US" sz="2400" dirty="0" smtClean="0">
                <a:latin typeface="Berlin Sans FB" pitchFamily="34" charset="0"/>
              </a:rPr>
              <a:t> Bank B </a:t>
            </a:r>
            <a:r>
              <a:rPr lang="en-US" sz="2400" dirty="0" err="1" smtClean="0">
                <a:latin typeface="Berlin Sans FB" pitchFamily="34" charset="0"/>
              </a:rPr>
              <a:t>menggunakan</a:t>
            </a:r>
            <a:r>
              <a:rPr lang="en-US" sz="2400" dirty="0" smtClean="0">
                <a:latin typeface="Berlin Sans FB" pitchFamily="34" charset="0"/>
              </a:rPr>
              <a:t> </a:t>
            </a:r>
            <a:r>
              <a:rPr lang="en-US" sz="2400" dirty="0" err="1" smtClean="0">
                <a:latin typeface="Berlin Sans FB" pitchFamily="34" charset="0"/>
              </a:rPr>
              <a:t>sistem</a:t>
            </a:r>
            <a:r>
              <a:rPr lang="en-US" sz="2400" dirty="0" smtClean="0">
                <a:latin typeface="Berlin Sans FB" pitchFamily="34" charset="0"/>
              </a:rPr>
              <a:t> </a:t>
            </a:r>
            <a:r>
              <a:rPr lang="en-US" sz="2400" dirty="0" err="1" smtClean="0">
                <a:latin typeface="Berlin Sans FB" pitchFamily="34" charset="0"/>
              </a:rPr>
              <a:t>bunga</a:t>
            </a:r>
            <a:r>
              <a:rPr lang="en-US" sz="2400" dirty="0" smtClean="0">
                <a:latin typeface="Berlin Sans FB" pitchFamily="34" charset="0"/>
              </a:rPr>
              <a:t> </a:t>
            </a:r>
            <a:r>
              <a:rPr lang="en-US" sz="2400" dirty="0" err="1" smtClean="0">
                <a:latin typeface="Berlin Sans FB" pitchFamily="34" charset="0"/>
              </a:rPr>
              <a:t>menurun</a:t>
            </a:r>
            <a:r>
              <a:rPr lang="en-US" sz="2400" dirty="0" smtClean="0">
                <a:latin typeface="Berlin Sans FB" pitchFamily="34" charset="0"/>
              </a:rPr>
              <a:t>. </a:t>
            </a:r>
            <a:r>
              <a:rPr lang="en-US" sz="2400" dirty="0" err="1" smtClean="0">
                <a:latin typeface="Berlin Sans FB" pitchFamily="34" charset="0"/>
              </a:rPr>
              <a:t>Manakah</a:t>
            </a:r>
            <a:r>
              <a:rPr lang="en-US" sz="2400" dirty="0" smtClean="0">
                <a:latin typeface="Berlin Sans FB" pitchFamily="34" charset="0"/>
              </a:rPr>
              <a:t> yang </a:t>
            </a:r>
            <a:r>
              <a:rPr lang="en-US" sz="2400" dirty="0" err="1" smtClean="0">
                <a:latin typeface="Berlin Sans FB" pitchFamily="34" charset="0"/>
              </a:rPr>
              <a:t>lebih</a:t>
            </a:r>
            <a:r>
              <a:rPr lang="en-US" sz="2400" dirty="0" smtClean="0">
                <a:latin typeface="Berlin Sans FB" pitchFamily="34" charset="0"/>
              </a:rPr>
              <a:t> </a:t>
            </a:r>
            <a:r>
              <a:rPr lang="en-US" sz="2400" dirty="0" err="1" smtClean="0">
                <a:latin typeface="Berlin Sans FB" pitchFamily="34" charset="0"/>
              </a:rPr>
              <a:t>ringan</a:t>
            </a:r>
            <a:r>
              <a:rPr lang="en-US" sz="2400" dirty="0" smtClean="0">
                <a:latin typeface="Berlin Sans FB" pitchFamily="34" charset="0"/>
              </a:rPr>
              <a:t> </a:t>
            </a:r>
            <a:r>
              <a:rPr lang="en-US" sz="2400" dirty="0" err="1" smtClean="0">
                <a:latin typeface="Berlin Sans FB" pitchFamily="34" charset="0"/>
              </a:rPr>
              <a:t>bunganya</a:t>
            </a:r>
            <a:r>
              <a:rPr lang="en-US" sz="2400" dirty="0" smtClean="0">
                <a:latin typeface="Berlin Sans FB" pitchFamily="34" charset="0"/>
              </a:rPr>
              <a:t>?</a:t>
            </a:r>
          </a:p>
          <a:p>
            <a:pPr marL="457200" indent="-457200">
              <a:buFont typeface="+mj-lt"/>
              <a:buAutoNum type="arabicPeriod"/>
            </a:pPr>
            <a:r>
              <a:rPr lang="en-US" sz="2400" dirty="0">
                <a:latin typeface="Berlin Sans FB" pitchFamily="34" charset="0"/>
              </a:rPr>
              <a:t>Ada 2 </a:t>
            </a:r>
            <a:r>
              <a:rPr lang="en-US" sz="2400" dirty="0" err="1">
                <a:latin typeface="Berlin Sans FB" pitchFamily="34" charset="0"/>
              </a:rPr>
              <a:t>desa</a:t>
            </a:r>
            <a:r>
              <a:rPr lang="en-US" sz="2400" dirty="0">
                <a:latin typeface="Berlin Sans FB" pitchFamily="34" charset="0"/>
              </a:rPr>
              <a:t> yang </a:t>
            </a:r>
            <a:r>
              <a:rPr lang="en-US" sz="2400" dirty="0" err="1">
                <a:latin typeface="Berlin Sans FB" pitchFamily="34" charset="0"/>
              </a:rPr>
              <a:t>berdekatan</a:t>
            </a:r>
            <a:r>
              <a:rPr lang="en-US" sz="2400" dirty="0">
                <a:latin typeface="Berlin Sans FB" pitchFamily="34" charset="0"/>
              </a:rPr>
              <a:t> </a:t>
            </a:r>
            <a:r>
              <a:rPr lang="en-US" sz="2400" dirty="0" err="1">
                <a:latin typeface="Berlin Sans FB" pitchFamily="34" charset="0"/>
              </a:rPr>
              <a:t>sedang</a:t>
            </a:r>
            <a:r>
              <a:rPr lang="en-US" sz="2400" dirty="0">
                <a:latin typeface="Berlin Sans FB" pitchFamily="34" charset="0"/>
              </a:rPr>
              <a:t> </a:t>
            </a:r>
            <a:r>
              <a:rPr lang="en-US" sz="2400" dirty="0" err="1">
                <a:latin typeface="Berlin Sans FB" pitchFamily="34" charset="0"/>
              </a:rPr>
              <a:t>dilanda</a:t>
            </a:r>
            <a:r>
              <a:rPr lang="en-US" sz="2400" dirty="0">
                <a:latin typeface="Berlin Sans FB" pitchFamily="34" charset="0"/>
              </a:rPr>
              <a:t> </a:t>
            </a:r>
            <a:r>
              <a:rPr lang="en-US" sz="2400" dirty="0" err="1">
                <a:latin typeface="Berlin Sans FB" pitchFamily="34" charset="0"/>
              </a:rPr>
              <a:t>konflik</a:t>
            </a:r>
            <a:r>
              <a:rPr lang="en-US" sz="2400" dirty="0">
                <a:latin typeface="Berlin Sans FB" pitchFamily="34" charset="0"/>
              </a:rPr>
              <a:t> </a:t>
            </a:r>
            <a:r>
              <a:rPr lang="en-US" sz="2400" dirty="0" err="1">
                <a:latin typeface="Berlin Sans FB" pitchFamily="34" charset="0"/>
              </a:rPr>
              <a:t>adat</a:t>
            </a:r>
            <a:r>
              <a:rPr lang="en-US" sz="2400" dirty="0">
                <a:latin typeface="Berlin Sans FB" pitchFamily="34" charset="0"/>
              </a:rPr>
              <a:t>. </a:t>
            </a:r>
            <a:r>
              <a:rPr lang="en-US" sz="2400" dirty="0" err="1">
                <a:latin typeface="Berlin Sans FB" pitchFamily="34" charset="0"/>
              </a:rPr>
              <a:t>Apa</a:t>
            </a:r>
            <a:r>
              <a:rPr lang="en-US" sz="2400" dirty="0">
                <a:latin typeface="Berlin Sans FB" pitchFamily="34" charset="0"/>
              </a:rPr>
              <a:t> yang </a:t>
            </a:r>
            <a:r>
              <a:rPr lang="en-US" sz="2400" dirty="0" err="1">
                <a:latin typeface="Berlin Sans FB" pitchFamily="34" charset="0"/>
              </a:rPr>
              <a:t>harus</a:t>
            </a:r>
            <a:r>
              <a:rPr lang="en-US" sz="2400" dirty="0">
                <a:latin typeface="Berlin Sans FB" pitchFamily="34" charset="0"/>
              </a:rPr>
              <a:t> </a:t>
            </a:r>
            <a:r>
              <a:rPr lang="en-US" sz="2400" dirty="0" err="1">
                <a:latin typeface="Berlin Sans FB" pitchFamily="34" charset="0"/>
              </a:rPr>
              <a:t>dilakukan</a:t>
            </a:r>
            <a:r>
              <a:rPr lang="en-US" sz="2400" dirty="0">
                <a:latin typeface="Berlin Sans FB" pitchFamily="34" charset="0"/>
              </a:rPr>
              <a:t>, </a:t>
            </a:r>
            <a:r>
              <a:rPr lang="en-US" sz="2400" dirty="0" err="1">
                <a:latin typeface="Berlin Sans FB" pitchFamily="34" charset="0"/>
              </a:rPr>
              <a:t>jika</a:t>
            </a:r>
            <a:r>
              <a:rPr lang="en-US" sz="2400" dirty="0">
                <a:latin typeface="Berlin Sans FB" pitchFamily="34" charset="0"/>
              </a:rPr>
              <a:t> </a:t>
            </a:r>
            <a:r>
              <a:rPr lang="en-US" sz="2400" dirty="0" err="1">
                <a:latin typeface="Berlin Sans FB" pitchFamily="34" charset="0"/>
              </a:rPr>
              <a:t>Anda</a:t>
            </a:r>
            <a:r>
              <a:rPr lang="en-US" sz="2400" dirty="0">
                <a:latin typeface="Berlin Sans FB" pitchFamily="34" charset="0"/>
              </a:rPr>
              <a:t> </a:t>
            </a:r>
            <a:r>
              <a:rPr lang="en-US" sz="2400" dirty="0" err="1">
                <a:latin typeface="Berlin Sans FB" pitchFamily="34" charset="0"/>
              </a:rPr>
              <a:t>menjadi</a:t>
            </a:r>
            <a:r>
              <a:rPr lang="en-US" sz="2400" dirty="0">
                <a:latin typeface="Berlin Sans FB" pitchFamily="34" charset="0"/>
              </a:rPr>
              <a:t> </a:t>
            </a:r>
            <a:r>
              <a:rPr lang="en-US" sz="2400" dirty="0" err="1">
                <a:latin typeface="Berlin Sans FB" pitchFamily="34" charset="0"/>
              </a:rPr>
              <a:t>salah</a:t>
            </a:r>
            <a:r>
              <a:rPr lang="en-US" sz="2400" dirty="0">
                <a:latin typeface="Berlin Sans FB" pitchFamily="34" charset="0"/>
              </a:rPr>
              <a:t> </a:t>
            </a:r>
            <a:r>
              <a:rPr lang="en-US" sz="2400" dirty="0" err="1">
                <a:latin typeface="Berlin Sans FB" pitchFamily="34" charset="0"/>
              </a:rPr>
              <a:t>satu</a:t>
            </a:r>
            <a:r>
              <a:rPr lang="en-US" sz="2400" dirty="0">
                <a:latin typeface="Berlin Sans FB" pitchFamily="34" charset="0"/>
              </a:rPr>
              <a:t> </a:t>
            </a:r>
            <a:r>
              <a:rPr lang="en-US" sz="2400" dirty="0" err="1">
                <a:latin typeface="Berlin Sans FB" pitchFamily="34" charset="0"/>
              </a:rPr>
              <a:t>kepala</a:t>
            </a:r>
            <a:r>
              <a:rPr lang="en-US" sz="2400" dirty="0">
                <a:latin typeface="Berlin Sans FB" pitchFamily="34" charset="0"/>
              </a:rPr>
              <a:t> </a:t>
            </a:r>
            <a:r>
              <a:rPr lang="en-US" sz="2400" dirty="0" err="1">
                <a:latin typeface="Berlin Sans FB" pitchFamily="34" charset="0"/>
              </a:rPr>
              <a:t>desa</a:t>
            </a:r>
            <a:r>
              <a:rPr lang="en-US" sz="2400" dirty="0">
                <a:latin typeface="Berlin Sans FB" pitchFamily="34" charset="0"/>
              </a:rPr>
              <a:t> </a:t>
            </a:r>
            <a:r>
              <a:rPr lang="en-US" sz="2400" dirty="0" err="1">
                <a:latin typeface="Berlin Sans FB" pitchFamily="34" charset="0"/>
              </a:rPr>
              <a:t>tersebut</a:t>
            </a:r>
            <a:r>
              <a:rPr lang="en-US" sz="2400" dirty="0">
                <a:latin typeface="Berlin Sans FB" pitchFamily="34" charset="0"/>
              </a:rPr>
              <a:t>?</a:t>
            </a:r>
          </a:p>
          <a:p>
            <a:pPr marL="457200" indent="-457200">
              <a:buFont typeface="+mj-lt"/>
              <a:buAutoNum type="arabicPeriod"/>
            </a:pPr>
            <a:r>
              <a:rPr lang="en-US" sz="2400" dirty="0" err="1" smtClean="0">
                <a:latin typeface="Berlin Sans FB" pitchFamily="34" charset="0"/>
              </a:rPr>
              <a:t>Bagaimana</a:t>
            </a:r>
            <a:r>
              <a:rPr lang="en-US" sz="2400" dirty="0" smtClean="0">
                <a:latin typeface="Berlin Sans FB" pitchFamily="34" charset="0"/>
              </a:rPr>
              <a:t> </a:t>
            </a:r>
            <a:r>
              <a:rPr lang="en-US" sz="2400" dirty="0" err="1" smtClean="0">
                <a:latin typeface="Berlin Sans FB" pitchFamily="34" charset="0"/>
              </a:rPr>
              <a:t>cara</a:t>
            </a:r>
            <a:r>
              <a:rPr lang="en-US" sz="2400" dirty="0" smtClean="0">
                <a:latin typeface="Berlin Sans FB" pitchFamily="34" charset="0"/>
              </a:rPr>
              <a:t> </a:t>
            </a:r>
            <a:r>
              <a:rPr lang="en-US" sz="2400" dirty="0" err="1" smtClean="0">
                <a:latin typeface="Berlin Sans FB" pitchFamily="34" charset="0"/>
              </a:rPr>
              <a:t>mengetahui</a:t>
            </a:r>
            <a:r>
              <a:rPr lang="en-US" sz="2400" dirty="0" smtClean="0">
                <a:latin typeface="Berlin Sans FB" pitchFamily="34" charset="0"/>
              </a:rPr>
              <a:t> </a:t>
            </a:r>
            <a:r>
              <a:rPr lang="en-US" sz="2400" dirty="0" err="1" smtClean="0">
                <a:latin typeface="Berlin Sans FB" pitchFamily="34" charset="0"/>
              </a:rPr>
              <a:t>umur</a:t>
            </a:r>
            <a:r>
              <a:rPr lang="en-US" sz="2400" dirty="0" smtClean="0">
                <a:latin typeface="Berlin Sans FB" pitchFamily="34" charset="0"/>
              </a:rPr>
              <a:t> </a:t>
            </a:r>
            <a:r>
              <a:rPr lang="en-US" sz="2400" dirty="0" err="1" smtClean="0">
                <a:latin typeface="Berlin Sans FB" pitchFamily="34" charset="0"/>
              </a:rPr>
              <a:t>suatu</a:t>
            </a:r>
            <a:r>
              <a:rPr lang="en-US" sz="2400" dirty="0" smtClean="0">
                <a:latin typeface="Berlin Sans FB" pitchFamily="34" charset="0"/>
              </a:rPr>
              <a:t> </a:t>
            </a:r>
            <a:r>
              <a:rPr lang="en-US" sz="2400" dirty="0" err="1" smtClean="0">
                <a:latin typeface="Berlin Sans FB" pitchFamily="34" charset="0"/>
              </a:rPr>
              <a:t>pohon</a:t>
            </a:r>
            <a:r>
              <a:rPr lang="en-US" sz="2400" dirty="0" smtClean="0">
                <a:latin typeface="Berlin Sans FB" pitchFamily="34" charset="0"/>
              </a:rPr>
              <a:t> yang </a:t>
            </a:r>
            <a:r>
              <a:rPr lang="en-US" sz="2400" dirty="0" err="1" smtClean="0">
                <a:latin typeface="Berlin Sans FB" pitchFamily="34" charset="0"/>
              </a:rPr>
              <a:t>tidak</a:t>
            </a:r>
            <a:r>
              <a:rPr lang="en-US" sz="2400" dirty="0" smtClean="0">
                <a:latin typeface="Berlin Sans FB" pitchFamily="34" charset="0"/>
              </a:rPr>
              <a:t> </a:t>
            </a:r>
            <a:r>
              <a:rPr lang="en-US" sz="2400" dirty="0" err="1" smtClean="0">
                <a:latin typeface="Berlin Sans FB" pitchFamily="34" charset="0"/>
              </a:rPr>
              <a:t>diketahui</a:t>
            </a:r>
            <a:r>
              <a:rPr lang="en-US" sz="2400" dirty="0" smtClean="0">
                <a:latin typeface="Berlin Sans FB" pitchFamily="34" charset="0"/>
              </a:rPr>
              <a:t> </a:t>
            </a:r>
            <a:r>
              <a:rPr lang="en-US" sz="2400" dirty="0" err="1" smtClean="0">
                <a:latin typeface="Berlin Sans FB" pitchFamily="34" charset="0"/>
              </a:rPr>
              <a:t>kapan</a:t>
            </a:r>
            <a:r>
              <a:rPr lang="en-US" sz="2400" dirty="0" smtClean="0">
                <a:latin typeface="Berlin Sans FB" pitchFamily="34" charset="0"/>
              </a:rPr>
              <a:t> </a:t>
            </a:r>
            <a:r>
              <a:rPr lang="en-US" sz="2400" dirty="0" err="1" smtClean="0">
                <a:latin typeface="Berlin Sans FB" pitchFamily="34" charset="0"/>
              </a:rPr>
              <a:t>ditanam</a:t>
            </a:r>
            <a:r>
              <a:rPr lang="en-US" sz="2400" dirty="0" smtClean="0">
                <a:latin typeface="Berlin Sans FB" pitchFamily="34" charset="0"/>
              </a:rPr>
              <a:t>, </a:t>
            </a:r>
            <a:r>
              <a:rPr lang="en-US" sz="2400" dirty="0" err="1" smtClean="0">
                <a:latin typeface="Berlin Sans FB" pitchFamily="34" charset="0"/>
              </a:rPr>
              <a:t>tanpa</a:t>
            </a:r>
            <a:r>
              <a:rPr lang="en-US" sz="2400" dirty="0" smtClean="0">
                <a:latin typeface="Berlin Sans FB" pitchFamily="34" charset="0"/>
              </a:rPr>
              <a:t> </a:t>
            </a:r>
            <a:r>
              <a:rPr lang="en-US" sz="2400" dirty="0" err="1" smtClean="0">
                <a:latin typeface="Berlin Sans FB" pitchFamily="34" charset="0"/>
              </a:rPr>
              <a:t>menebangnya</a:t>
            </a:r>
            <a:r>
              <a:rPr lang="en-US" sz="2400" dirty="0" smtClean="0">
                <a:latin typeface="Berlin Sans FB" pitchFamily="34" charset="0"/>
              </a:rPr>
              <a:t> </a:t>
            </a:r>
            <a:r>
              <a:rPr lang="en-US" sz="2400" dirty="0" err="1" smtClean="0">
                <a:latin typeface="Berlin Sans FB" pitchFamily="34" charset="0"/>
              </a:rPr>
              <a:t>terlebih</a:t>
            </a:r>
            <a:r>
              <a:rPr lang="en-US" sz="2400" dirty="0" smtClean="0">
                <a:latin typeface="Berlin Sans FB" pitchFamily="34" charset="0"/>
              </a:rPr>
              <a:t> </a:t>
            </a:r>
            <a:r>
              <a:rPr lang="en-US" sz="2400" dirty="0" err="1" smtClean="0">
                <a:latin typeface="Berlin Sans FB" pitchFamily="34" charset="0"/>
              </a:rPr>
              <a:t>dahulu</a:t>
            </a:r>
            <a:r>
              <a:rPr lang="en-US" sz="2400" dirty="0" smtClean="0">
                <a:latin typeface="Berlin Sans FB" pitchFamily="34" charset="0"/>
              </a:rPr>
              <a:t>?</a:t>
            </a:r>
          </a:p>
          <a:p>
            <a:pPr marL="457200" indent="-457200">
              <a:buFont typeface="+mj-lt"/>
              <a:buAutoNum type="arabicPeriod"/>
            </a:pPr>
            <a:r>
              <a:rPr lang="en-US" sz="2400" dirty="0" err="1">
                <a:latin typeface="Berlin Sans FB" pitchFamily="34" charset="0"/>
              </a:rPr>
              <a:t>Bagaimana</a:t>
            </a:r>
            <a:r>
              <a:rPr lang="en-US" sz="2400" dirty="0">
                <a:latin typeface="Berlin Sans FB" pitchFamily="34" charset="0"/>
              </a:rPr>
              <a:t> </a:t>
            </a:r>
            <a:r>
              <a:rPr lang="en-US" sz="2400" dirty="0" err="1">
                <a:latin typeface="Berlin Sans FB" pitchFamily="34" charset="0"/>
              </a:rPr>
              <a:t>cara</a:t>
            </a:r>
            <a:r>
              <a:rPr lang="en-US" sz="2400" dirty="0">
                <a:latin typeface="Berlin Sans FB" pitchFamily="34" charset="0"/>
              </a:rPr>
              <a:t> </a:t>
            </a:r>
            <a:r>
              <a:rPr lang="en-US" sz="2400" dirty="0" err="1">
                <a:latin typeface="Berlin Sans FB" pitchFamily="34" charset="0"/>
              </a:rPr>
              <a:t>memperlambat</a:t>
            </a:r>
            <a:r>
              <a:rPr lang="en-US" sz="2400" dirty="0">
                <a:latin typeface="Berlin Sans FB" pitchFamily="34" charset="0"/>
              </a:rPr>
              <a:t> proses </a:t>
            </a:r>
            <a:r>
              <a:rPr lang="en-US" sz="2400" dirty="0" err="1">
                <a:latin typeface="Berlin Sans FB" pitchFamily="34" charset="0"/>
              </a:rPr>
              <a:t>korosi</a:t>
            </a:r>
            <a:r>
              <a:rPr lang="en-US" sz="2400" dirty="0">
                <a:latin typeface="Berlin Sans FB" pitchFamily="34" charset="0"/>
              </a:rPr>
              <a:t> </a:t>
            </a:r>
            <a:r>
              <a:rPr lang="en-US" sz="2400" dirty="0" err="1">
                <a:latin typeface="Berlin Sans FB" pitchFamily="34" charset="0"/>
              </a:rPr>
              <a:t>pada</a:t>
            </a:r>
            <a:r>
              <a:rPr lang="en-US" sz="2400" dirty="0">
                <a:latin typeface="Berlin Sans FB" pitchFamily="34" charset="0"/>
              </a:rPr>
              <a:t> </a:t>
            </a:r>
            <a:r>
              <a:rPr lang="en-US" sz="2400" dirty="0" err="1">
                <a:latin typeface="Berlin Sans FB" pitchFamily="34" charset="0"/>
              </a:rPr>
              <a:t>badan</a:t>
            </a:r>
            <a:r>
              <a:rPr lang="en-US" sz="2400" dirty="0">
                <a:latin typeface="Berlin Sans FB" pitchFamily="34" charset="0"/>
              </a:rPr>
              <a:t> </a:t>
            </a:r>
            <a:r>
              <a:rPr lang="en-US" sz="2400" dirty="0" err="1">
                <a:latin typeface="Berlin Sans FB" pitchFamily="34" charset="0"/>
              </a:rPr>
              <a:t>kapal</a:t>
            </a:r>
            <a:r>
              <a:rPr lang="en-US" sz="2400" dirty="0">
                <a:latin typeface="Berlin Sans FB" pitchFamily="34" charset="0"/>
              </a:rPr>
              <a:t> </a:t>
            </a:r>
            <a:r>
              <a:rPr lang="en-US" sz="2400" dirty="0" err="1">
                <a:latin typeface="Berlin Sans FB" pitchFamily="34" charset="0"/>
              </a:rPr>
              <a:t>laut</a:t>
            </a:r>
            <a:r>
              <a:rPr lang="en-US" sz="2400" dirty="0">
                <a:latin typeface="Berlin Sans FB" pitchFamily="34" charset="0"/>
              </a:rPr>
              <a:t>?</a:t>
            </a:r>
          </a:p>
          <a:p>
            <a:pPr marL="457200" indent="-457200">
              <a:buFont typeface="+mj-lt"/>
              <a:buAutoNum type="arabicPeriod"/>
            </a:pPr>
            <a:r>
              <a:rPr lang="en-US" sz="2400" dirty="0" err="1" smtClean="0">
                <a:latin typeface="Berlin Sans FB" pitchFamily="34" charset="0"/>
              </a:rPr>
              <a:t>Bagaimana</a:t>
            </a:r>
            <a:r>
              <a:rPr lang="en-US" sz="2400" dirty="0" smtClean="0">
                <a:latin typeface="Berlin Sans FB" pitchFamily="34" charset="0"/>
              </a:rPr>
              <a:t> </a:t>
            </a:r>
            <a:r>
              <a:rPr lang="en-US" sz="2400" dirty="0" err="1" smtClean="0">
                <a:latin typeface="Berlin Sans FB" pitchFamily="34" charset="0"/>
              </a:rPr>
              <a:t>cara</a:t>
            </a:r>
            <a:r>
              <a:rPr lang="en-US" sz="2400" dirty="0" smtClean="0">
                <a:latin typeface="Berlin Sans FB" pitchFamily="34" charset="0"/>
              </a:rPr>
              <a:t> </a:t>
            </a:r>
            <a:r>
              <a:rPr lang="en-US" sz="2400" dirty="0" err="1" smtClean="0">
                <a:latin typeface="Berlin Sans FB" pitchFamily="34" charset="0"/>
              </a:rPr>
              <a:t>mengembangbiakkan</a:t>
            </a:r>
            <a:r>
              <a:rPr lang="en-US" sz="2400" dirty="0" smtClean="0">
                <a:latin typeface="Berlin Sans FB" pitchFamily="34" charset="0"/>
              </a:rPr>
              <a:t> </a:t>
            </a:r>
            <a:r>
              <a:rPr lang="en-US" sz="2400" dirty="0" err="1" smtClean="0">
                <a:latin typeface="Berlin Sans FB" pitchFamily="34" charset="0"/>
              </a:rPr>
              <a:t>mangga</a:t>
            </a:r>
            <a:r>
              <a:rPr lang="en-US" sz="2400" dirty="0" smtClean="0">
                <a:latin typeface="Berlin Sans FB" pitchFamily="34" charset="0"/>
              </a:rPr>
              <a:t> agar </a:t>
            </a:r>
            <a:r>
              <a:rPr lang="en-US" sz="2400" dirty="0" err="1" smtClean="0">
                <a:latin typeface="Berlin Sans FB" pitchFamily="34" charset="0"/>
              </a:rPr>
              <a:t>buahnya</a:t>
            </a:r>
            <a:r>
              <a:rPr lang="en-US" sz="2400" dirty="0" smtClean="0">
                <a:latin typeface="Berlin Sans FB" pitchFamily="34" charset="0"/>
              </a:rPr>
              <a:t> </a:t>
            </a:r>
            <a:r>
              <a:rPr lang="en-US" sz="2400" dirty="0" err="1" smtClean="0">
                <a:latin typeface="Berlin Sans FB" pitchFamily="34" charset="0"/>
              </a:rPr>
              <a:t>sejak</a:t>
            </a:r>
            <a:r>
              <a:rPr lang="en-US" sz="2400" dirty="0" smtClean="0">
                <a:latin typeface="Berlin Sans FB" pitchFamily="34" charset="0"/>
              </a:rPr>
              <a:t> </a:t>
            </a:r>
            <a:r>
              <a:rPr lang="en-US" sz="2400" dirty="0" err="1" smtClean="0">
                <a:latin typeface="Berlin Sans FB" pitchFamily="34" charset="0"/>
              </a:rPr>
              <a:t>kecil</a:t>
            </a:r>
            <a:r>
              <a:rPr lang="en-US" sz="2400" dirty="0" smtClean="0">
                <a:latin typeface="Berlin Sans FB" pitchFamily="34" charset="0"/>
              </a:rPr>
              <a:t> </a:t>
            </a:r>
            <a:r>
              <a:rPr lang="en-US" sz="2400" dirty="0" err="1" smtClean="0">
                <a:latin typeface="Berlin Sans FB" pitchFamily="34" charset="0"/>
              </a:rPr>
              <a:t>terasa</a:t>
            </a:r>
            <a:r>
              <a:rPr lang="en-US" sz="2400" dirty="0" smtClean="0">
                <a:latin typeface="Berlin Sans FB" pitchFamily="34" charset="0"/>
              </a:rPr>
              <a:t> </a:t>
            </a:r>
            <a:r>
              <a:rPr lang="en-US" sz="2400" dirty="0" err="1" smtClean="0">
                <a:latin typeface="Berlin Sans FB" pitchFamily="34" charset="0"/>
              </a:rPr>
              <a:t>manis</a:t>
            </a:r>
            <a:r>
              <a:rPr lang="en-US" sz="2400" dirty="0" smtClean="0">
                <a:latin typeface="Berlin Sans FB" pitchFamily="34" charset="0"/>
              </a:rPr>
              <a:t>?</a:t>
            </a:r>
          </a:p>
          <a:p>
            <a:pPr marL="457200" indent="-457200">
              <a:buFont typeface="+mj-lt"/>
              <a:buAutoNum type="arabicPeriod"/>
            </a:pPr>
            <a:r>
              <a:rPr lang="en-US" sz="2400" dirty="0" err="1" smtClean="0">
                <a:latin typeface="Berlin Sans FB" pitchFamily="34" charset="0"/>
              </a:rPr>
              <a:t>Jika</a:t>
            </a:r>
            <a:r>
              <a:rPr lang="en-US" sz="2400" dirty="0" smtClean="0">
                <a:latin typeface="Berlin Sans FB" pitchFamily="34" charset="0"/>
              </a:rPr>
              <a:t> </a:t>
            </a:r>
            <a:r>
              <a:rPr lang="en-US" sz="2400" dirty="0" err="1" smtClean="0">
                <a:latin typeface="Berlin Sans FB" pitchFamily="34" charset="0"/>
              </a:rPr>
              <a:t>Anda</a:t>
            </a:r>
            <a:r>
              <a:rPr lang="en-US" sz="2400" dirty="0" smtClean="0">
                <a:latin typeface="Berlin Sans FB" pitchFamily="34" charset="0"/>
              </a:rPr>
              <a:t> </a:t>
            </a:r>
            <a:r>
              <a:rPr lang="en-US" sz="2400" dirty="0" err="1" smtClean="0">
                <a:latin typeface="Berlin Sans FB" pitchFamily="34" charset="0"/>
              </a:rPr>
              <a:t>menjadi</a:t>
            </a:r>
            <a:r>
              <a:rPr lang="en-US" sz="2400" dirty="0" smtClean="0">
                <a:latin typeface="Berlin Sans FB" pitchFamily="34" charset="0"/>
              </a:rPr>
              <a:t> </a:t>
            </a:r>
            <a:r>
              <a:rPr lang="en-US" sz="2400" dirty="0" err="1" smtClean="0">
                <a:latin typeface="Berlin Sans FB" pitchFamily="34" charset="0"/>
              </a:rPr>
              <a:t>kepala</a:t>
            </a:r>
            <a:r>
              <a:rPr lang="en-US" sz="2400" dirty="0" smtClean="0">
                <a:latin typeface="Berlin Sans FB" pitchFamily="34" charset="0"/>
              </a:rPr>
              <a:t> </a:t>
            </a:r>
            <a:r>
              <a:rPr lang="en-US" sz="2400" dirty="0" err="1" smtClean="0">
                <a:latin typeface="Berlin Sans FB" pitchFamily="34" charset="0"/>
              </a:rPr>
              <a:t>sekolah</a:t>
            </a:r>
            <a:r>
              <a:rPr lang="en-US" sz="2400" dirty="0" smtClean="0">
                <a:latin typeface="Berlin Sans FB" pitchFamily="34" charset="0"/>
              </a:rPr>
              <a:t>, </a:t>
            </a:r>
            <a:r>
              <a:rPr lang="en-US" sz="2400" dirty="0" err="1" smtClean="0">
                <a:latin typeface="Berlin Sans FB" pitchFamily="34" charset="0"/>
              </a:rPr>
              <a:t>terobosan</a:t>
            </a:r>
            <a:r>
              <a:rPr lang="en-US" sz="2400" dirty="0" smtClean="0">
                <a:latin typeface="Berlin Sans FB" pitchFamily="34" charset="0"/>
              </a:rPr>
              <a:t> </a:t>
            </a:r>
            <a:r>
              <a:rPr lang="en-US" sz="2400" dirty="0" err="1" smtClean="0">
                <a:latin typeface="Berlin Sans FB" pitchFamily="34" charset="0"/>
              </a:rPr>
              <a:t>apa</a:t>
            </a:r>
            <a:r>
              <a:rPr lang="en-US" sz="2400" dirty="0" smtClean="0">
                <a:latin typeface="Berlin Sans FB" pitchFamily="34" charset="0"/>
              </a:rPr>
              <a:t> yang </a:t>
            </a:r>
            <a:r>
              <a:rPr lang="en-US" sz="2400" dirty="0" err="1" smtClean="0">
                <a:latin typeface="Berlin Sans FB" pitchFamily="34" charset="0"/>
              </a:rPr>
              <a:t>akan</a:t>
            </a:r>
            <a:r>
              <a:rPr lang="en-US" sz="2400" dirty="0" smtClean="0">
                <a:latin typeface="Berlin Sans FB" pitchFamily="34" charset="0"/>
              </a:rPr>
              <a:t> </a:t>
            </a:r>
            <a:r>
              <a:rPr lang="en-US" sz="2400" dirty="0" err="1" smtClean="0">
                <a:latin typeface="Berlin Sans FB" pitchFamily="34" charset="0"/>
              </a:rPr>
              <a:t>dilakukan</a:t>
            </a:r>
            <a:r>
              <a:rPr lang="en-US" sz="2400" dirty="0" smtClean="0">
                <a:latin typeface="Berlin Sans FB" pitchFamily="34" charset="0"/>
              </a:rPr>
              <a:t> </a:t>
            </a:r>
            <a:r>
              <a:rPr lang="en-US" sz="2400" dirty="0" err="1" smtClean="0">
                <a:latin typeface="Berlin Sans FB" pitchFamily="34" charset="0"/>
              </a:rPr>
              <a:t>untuk</a:t>
            </a:r>
            <a:r>
              <a:rPr lang="en-US" sz="2400" dirty="0" smtClean="0">
                <a:latin typeface="Berlin Sans FB" pitchFamily="34" charset="0"/>
              </a:rPr>
              <a:t> </a:t>
            </a:r>
            <a:r>
              <a:rPr lang="en-US" sz="2400" dirty="0" err="1" smtClean="0">
                <a:latin typeface="Berlin Sans FB" pitchFamily="34" charset="0"/>
              </a:rPr>
              <a:t>meningkatkan</a:t>
            </a:r>
            <a:r>
              <a:rPr lang="en-US" sz="2400" dirty="0" smtClean="0">
                <a:latin typeface="Berlin Sans FB" pitchFamily="34" charset="0"/>
              </a:rPr>
              <a:t> </a:t>
            </a:r>
            <a:r>
              <a:rPr lang="en-US" sz="2400" dirty="0" err="1" smtClean="0">
                <a:latin typeface="Berlin Sans FB" pitchFamily="34" charset="0"/>
              </a:rPr>
              <a:t>mutu</a:t>
            </a:r>
            <a:r>
              <a:rPr lang="en-US" sz="2400" dirty="0" smtClean="0">
                <a:latin typeface="Berlin Sans FB" pitchFamily="34" charset="0"/>
              </a:rPr>
              <a:t> </a:t>
            </a:r>
            <a:r>
              <a:rPr lang="en-US" sz="2400" dirty="0" err="1" smtClean="0">
                <a:latin typeface="Berlin Sans FB" pitchFamily="34" charset="0"/>
              </a:rPr>
              <a:t>pendidikan</a:t>
            </a:r>
            <a:r>
              <a:rPr lang="en-US" sz="2400" dirty="0" smtClean="0">
                <a:latin typeface="Berlin Sans FB" pitchFamily="34" charset="0"/>
              </a:rPr>
              <a:t> di </a:t>
            </a:r>
            <a:r>
              <a:rPr lang="en-US" sz="2400" dirty="0" err="1" smtClean="0">
                <a:latin typeface="Berlin Sans FB" pitchFamily="34" charset="0"/>
              </a:rPr>
              <a:t>sekolah</a:t>
            </a:r>
            <a:r>
              <a:rPr lang="en-US" sz="2400" dirty="0" smtClean="0">
                <a:latin typeface="Berlin Sans FB" pitchFamily="34" charset="0"/>
              </a:rPr>
              <a:t> </a:t>
            </a:r>
            <a:r>
              <a:rPr lang="en-US" sz="2400" dirty="0" err="1" smtClean="0">
                <a:latin typeface="Berlin Sans FB" pitchFamily="34" charset="0"/>
              </a:rPr>
              <a:t>Anda</a:t>
            </a:r>
            <a:r>
              <a:rPr lang="en-US" sz="2400" dirty="0" smtClean="0">
                <a:latin typeface="Berlin Sans FB" pitchFamily="34" charset="0"/>
              </a:rPr>
              <a:t>, </a:t>
            </a:r>
            <a:r>
              <a:rPr lang="en-US" sz="2400" dirty="0" err="1" smtClean="0">
                <a:latin typeface="Berlin Sans FB" pitchFamily="34" charset="0"/>
              </a:rPr>
              <a:t>jika</a:t>
            </a:r>
            <a:r>
              <a:rPr lang="en-US" sz="2400" dirty="0" smtClean="0">
                <a:latin typeface="Berlin Sans FB" pitchFamily="34" charset="0"/>
              </a:rPr>
              <a:t> </a:t>
            </a:r>
            <a:r>
              <a:rPr lang="en-US" sz="2400" dirty="0" err="1" smtClean="0">
                <a:latin typeface="Berlin Sans FB" pitchFamily="34" charset="0"/>
              </a:rPr>
              <a:t>dana</a:t>
            </a:r>
            <a:r>
              <a:rPr lang="en-US" sz="2400" dirty="0" smtClean="0">
                <a:latin typeface="Berlin Sans FB" pitchFamily="34" charset="0"/>
              </a:rPr>
              <a:t> </a:t>
            </a:r>
            <a:r>
              <a:rPr lang="en-US" sz="2400" dirty="0" err="1" smtClean="0">
                <a:latin typeface="Berlin Sans FB" pitchFamily="34" charset="0"/>
              </a:rPr>
              <a:t>komite</a:t>
            </a:r>
            <a:r>
              <a:rPr lang="en-US" sz="2400" dirty="0" smtClean="0">
                <a:latin typeface="Berlin Sans FB" pitchFamily="34" charset="0"/>
              </a:rPr>
              <a:t> </a:t>
            </a:r>
            <a:r>
              <a:rPr lang="en-US" sz="2400" dirty="0" err="1" smtClean="0">
                <a:latin typeface="Berlin Sans FB" pitchFamily="34" charset="0"/>
              </a:rPr>
              <a:t>tidak</a:t>
            </a:r>
            <a:r>
              <a:rPr lang="en-US" sz="2400" dirty="0" smtClean="0">
                <a:latin typeface="Berlin Sans FB" pitchFamily="34" charset="0"/>
              </a:rPr>
              <a:t> </a:t>
            </a:r>
            <a:r>
              <a:rPr lang="en-US" sz="2400" dirty="0" err="1" smtClean="0">
                <a:latin typeface="Berlin Sans FB" pitchFamily="34" charset="0"/>
              </a:rPr>
              <a:t>ada</a:t>
            </a:r>
            <a:r>
              <a:rPr lang="en-US" sz="2400" dirty="0" smtClean="0">
                <a:latin typeface="Berlin Sans FB" pitchFamily="34" charset="0"/>
              </a:rPr>
              <a:t>?</a:t>
            </a:r>
          </a:p>
          <a:p>
            <a:pPr marL="457200" indent="-457200">
              <a:buFont typeface="+mj-lt"/>
              <a:buAutoNum type="arabicPeriod"/>
            </a:pPr>
            <a:endParaRPr lang="id-ID" sz="2400" dirty="0">
              <a:latin typeface="Berlin Sans FB" pitchFamily="34" charset="0"/>
            </a:endParaRPr>
          </a:p>
        </p:txBody>
      </p:sp>
      <p:sp>
        <p:nvSpPr>
          <p:cNvPr id="4" name="Rectangle 3"/>
          <p:cNvSpPr/>
          <p:nvPr/>
        </p:nvSpPr>
        <p:spPr>
          <a:xfrm>
            <a:off x="0" y="0"/>
            <a:ext cx="9144000" cy="769441"/>
          </a:xfrm>
          <a:prstGeom prst="rect">
            <a:avLst/>
          </a:prstGeom>
          <a:solidFill>
            <a:schemeClr val="accent6">
              <a:lumMod val="20000"/>
              <a:lumOff val="80000"/>
            </a:schemeClr>
          </a:solidFill>
        </p:spPr>
        <p:txBody>
          <a:bodyPr wrap="square">
            <a:spAutoFit/>
          </a:bodyPr>
          <a:lstStyle/>
          <a:p>
            <a:pPr lvl="0" algn="ctr"/>
            <a:r>
              <a:rPr lang="en-US" sz="4400" b="1" dirty="0" err="1" smtClean="0">
                <a:solidFill>
                  <a:prstClr val="black"/>
                </a:solidFill>
                <a:latin typeface="Berlin Sans FB" pitchFamily="34" charset="0"/>
              </a:rPr>
              <a:t>Permasalahan</a:t>
            </a:r>
            <a:r>
              <a:rPr lang="en-US" sz="4400" b="1" dirty="0" smtClean="0">
                <a:solidFill>
                  <a:prstClr val="black"/>
                </a:solidFill>
                <a:latin typeface="Berlin Sans FB" pitchFamily="34" charset="0"/>
              </a:rPr>
              <a:t> </a:t>
            </a:r>
            <a:r>
              <a:rPr lang="en-US" sz="4400" b="1" dirty="0" err="1" smtClean="0">
                <a:solidFill>
                  <a:prstClr val="black"/>
                </a:solidFill>
                <a:latin typeface="Berlin Sans FB" pitchFamily="34" charset="0"/>
              </a:rPr>
              <a:t>sehari-hari</a:t>
            </a:r>
            <a:endParaRPr lang="en-US" sz="4400" b="1" dirty="0" smtClean="0">
              <a:solidFill>
                <a:prstClr val="black"/>
              </a:solidFill>
              <a:latin typeface="Berlin Sans FB" pitchFamily="34" charset="0"/>
            </a:endParaRPr>
          </a:p>
        </p:txBody>
      </p:sp>
    </p:spTree>
    <p:extLst>
      <p:ext uri="{BB962C8B-B14F-4D97-AF65-F5344CB8AC3E}">
        <p14:creationId xmlns:p14="http://schemas.microsoft.com/office/powerpoint/2010/main" val="1445554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231998"/>
            <a:ext cx="8964488" cy="653075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indent="-400050"/>
            <a:r>
              <a:rPr lang="en-US" sz="2800" b="1" dirty="0" err="1" smtClean="0">
                <a:solidFill>
                  <a:srgbClr val="0000CC"/>
                </a:solidFill>
                <a:latin typeface="Berlin Sans FB" pitchFamily="34" charset="0"/>
              </a:rPr>
              <a:t>Permasalahan</a:t>
            </a:r>
            <a:r>
              <a:rPr lang="en-US" sz="2800" b="1" dirty="0" smtClean="0">
                <a:solidFill>
                  <a:srgbClr val="0000CC"/>
                </a:solidFill>
                <a:latin typeface="Berlin Sans FB" pitchFamily="34" charset="0"/>
              </a:rPr>
              <a:t> </a:t>
            </a:r>
            <a:r>
              <a:rPr lang="en-US" sz="2800" b="1" dirty="0" err="1" smtClean="0">
                <a:solidFill>
                  <a:srgbClr val="0000CC"/>
                </a:solidFill>
                <a:latin typeface="Berlin Sans FB" pitchFamily="34" charset="0"/>
              </a:rPr>
              <a:t>sehari-hari</a:t>
            </a:r>
            <a:r>
              <a:rPr lang="en-US" sz="2800" b="1" dirty="0" smtClean="0">
                <a:solidFill>
                  <a:srgbClr val="0000CC"/>
                </a:solidFill>
                <a:latin typeface="Berlin Sans FB" pitchFamily="34" charset="0"/>
              </a:rPr>
              <a:t>, </a:t>
            </a:r>
            <a:r>
              <a:rPr lang="en-US" sz="2800" b="1" dirty="0" err="1" smtClean="0">
                <a:solidFill>
                  <a:srgbClr val="0000CC"/>
                </a:solidFill>
                <a:latin typeface="Berlin Sans FB" pitchFamily="34" charset="0"/>
              </a:rPr>
              <a:t>menuntut</a:t>
            </a:r>
            <a:r>
              <a:rPr lang="en-US" sz="2800" b="1" dirty="0" smtClean="0">
                <a:solidFill>
                  <a:srgbClr val="0000CC"/>
                </a:solidFill>
                <a:latin typeface="Berlin Sans FB" pitchFamily="34" charset="0"/>
              </a:rPr>
              <a:t> </a:t>
            </a:r>
            <a:r>
              <a:rPr lang="en-US" sz="2800" b="1" dirty="0" err="1" smtClean="0">
                <a:solidFill>
                  <a:srgbClr val="0000CC"/>
                </a:solidFill>
                <a:latin typeface="Berlin Sans FB" pitchFamily="34" charset="0"/>
              </a:rPr>
              <a:t>kemampuan</a:t>
            </a:r>
            <a:r>
              <a:rPr lang="en-US" sz="2800" b="1" dirty="0" smtClean="0">
                <a:solidFill>
                  <a:srgbClr val="0000CC"/>
                </a:solidFill>
                <a:latin typeface="Berlin Sans FB" pitchFamily="34" charset="0"/>
              </a:rPr>
              <a:t> </a:t>
            </a:r>
            <a:r>
              <a:rPr lang="en-US" sz="2800" b="1" i="1" dirty="0" smtClean="0">
                <a:solidFill>
                  <a:srgbClr val="0000CC"/>
                </a:solidFill>
                <a:latin typeface="Berlin Sans FB" pitchFamily="34" charset="0"/>
              </a:rPr>
              <a:t>HOTS</a:t>
            </a:r>
            <a:r>
              <a:rPr lang="en-US" sz="2800" b="1" dirty="0" smtClean="0">
                <a:solidFill>
                  <a:srgbClr val="0000CC"/>
                </a:solidFill>
                <a:latin typeface="Berlin Sans FB" pitchFamily="34" charset="0"/>
              </a:rPr>
              <a:t>:</a:t>
            </a:r>
          </a:p>
          <a:p>
            <a:pPr marL="400050" lvl="1" indent="0">
              <a:buNone/>
            </a:pPr>
            <a:endParaRPr lang="en-US" dirty="0" smtClean="0">
              <a:latin typeface="Berlin Sans FB" pitchFamily="34" charset="0"/>
            </a:endParaRPr>
          </a:p>
          <a:p>
            <a:pPr marL="400050" lvl="1" indent="0">
              <a:buNone/>
            </a:pPr>
            <a:r>
              <a:rPr lang="en-US" dirty="0" smtClean="0">
                <a:latin typeface="Berlin Sans FB" pitchFamily="34" charset="0"/>
              </a:rPr>
              <a:t>Bu Indri </a:t>
            </a:r>
            <a:r>
              <a:rPr lang="en-US" dirty="0" err="1" smtClean="0">
                <a:latin typeface="Berlin Sans FB" pitchFamily="34" charset="0"/>
              </a:rPr>
              <a:t>bermaksud</a:t>
            </a:r>
            <a:r>
              <a:rPr lang="en-US" dirty="0" smtClean="0">
                <a:latin typeface="Berlin Sans FB" pitchFamily="34" charset="0"/>
              </a:rPr>
              <a:t> </a:t>
            </a:r>
            <a:r>
              <a:rPr lang="en-US" dirty="0" err="1" smtClean="0">
                <a:latin typeface="Berlin Sans FB" pitchFamily="34" charset="0"/>
              </a:rPr>
              <a:t>menambah</a:t>
            </a:r>
            <a:r>
              <a:rPr lang="en-US" dirty="0" smtClean="0">
                <a:latin typeface="Berlin Sans FB" pitchFamily="34" charset="0"/>
              </a:rPr>
              <a:t> modal </a:t>
            </a:r>
            <a:r>
              <a:rPr lang="en-US" dirty="0" err="1" smtClean="0">
                <a:latin typeface="Berlin Sans FB" pitchFamily="34" charset="0"/>
              </a:rPr>
              <a:t>usaha</a:t>
            </a:r>
            <a:r>
              <a:rPr lang="en-US" dirty="0" smtClean="0">
                <a:latin typeface="Berlin Sans FB" pitchFamily="34" charset="0"/>
              </a:rPr>
              <a:t> </a:t>
            </a:r>
            <a:r>
              <a:rPr lang="en-US" dirty="0" err="1" smtClean="0">
                <a:latin typeface="Berlin Sans FB" pitchFamily="34" charset="0"/>
              </a:rPr>
              <a:t>melalui</a:t>
            </a:r>
            <a:r>
              <a:rPr lang="en-US" dirty="0" smtClean="0">
                <a:latin typeface="Berlin Sans FB" pitchFamily="34" charset="0"/>
              </a:rPr>
              <a:t> </a:t>
            </a:r>
            <a:r>
              <a:rPr lang="en-US" dirty="0" err="1" smtClean="0">
                <a:latin typeface="Berlin Sans FB" pitchFamily="34" charset="0"/>
              </a:rPr>
              <a:t>pinjaman</a:t>
            </a:r>
            <a:r>
              <a:rPr lang="en-US" dirty="0" smtClean="0">
                <a:latin typeface="Berlin Sans FB" pitchFamily="34" charset="0"/>
              </a:rPr>
              <a:t> bank. Bank A </a:t>
            </a:r>
            <a:r>
              <a:rPr lang="en-US" dirty="0" err="1" smtClean="0">
                <a:latin typeface="Berlin Sans FB" pitchFamily="34" charset="0"/>
              </a:rPr>
              <a:t>menggunakan</a:t>
            </a:r>
            <a:r>
              <a:rPr lang="en-US" dirty="0" smtClean="0">
                <a:latin typeface="Berlin Sans FB" pitchFamily="34" charset="0"/>
              </a:rPr>
              <a:t> </a:t>
            </a:r>
            <a:r>
              <a:rPr lang="en-US" dirty="0" err="1" smtClean="0">
                <a:latin typeface="Berlin Sans FB" pitchFamily="34" charset="0"/>
              </a:rPr>
              <a:t>sistem</a:t>
            </a:r>
            <a:r>
              <a:rPr lang="en-US" dirty="0" smtClean="0">
                <a:latin typeface="Berlin Sans FB" pitchFamily="34" charset="0"/>
              </a:rPr>
              <a:t> </a:t>
            </a:r>
            <a:r>
              <a:rPr lang="en-US" dirty="0" err="1" smtClean="0">
                <a:latin typeface="Berlin Sans FB" pitchFamily="34" charset="0"/>
              </a:rPr>
              <a:t>Anuitas</a:t>
            </a:r>
            <a:r>
              <a:rPr lang="en-US" dirty="0" smtClean="0">
                <a:latin typeface="Berlin Sans FB" pitchFamily="34" charset="0"/>
              </a:rPr>
              <a:t>, </a:t>
            </a:r>
            <a:r>
              <a:rPr lang="en-US" dirty="0" err="1" smtClean="0">
                <a:latin typeface="Berlin Sans FB" pitchFamily="34" charset="0"/>
              </a:rPr>
              <a:t>sedangkan</a:t>
            </a:r>
            <a:r>
              <a:rPr lang="en-US" dirty="0" smtClean="0">
                <a:latin typeface="Berlin Sans FB" pitchFamily="34" charset="0"/>
              </a:rPr>
              <a:t> bank B </a:t>
            </a:r>
            <a:r>
              <a:rPr lang="en-US" dirty="0" err="1" smtClean="0">
                <a:latin typeface="Berlin Sans FB" pitchFamily="34" charset="0"/>
              </a:rPr>
              <a:t>menggunakan</a:t>
            </a:r>
            <a:r>
              <a:rPr lang="en-US" dirty="0" smtClean="0">
                <a:latin typeface="Berlin Sans FB" pitchFamily="34" charset="0"/>
              </a:rPr>
              <a:t> </a:t>
            </a:r>
            <a:r>
              <a:rPr lang="en-US" dirty="0" err="1" smtClean="0">
                <a:latin typeface="Berlin Sans FB" pitchFamily="34" charset="0"/>
              </a:rPr>
              <a:t>sistem</a:t>
            </a:r>
            <a:r>
              <a:rPr lang="en-US" dirty="0" smtClean="0">
                <a:latin typeface="Berlin Sans FB" pitchFamily="34" charset="0"/>
              </a:rPr>
              <a:t> </a:t>
            </a:r>
            <a:r>
              <a:rPr lang="en-US" dirty="0" err="1" smtClean="0">
                <a:latin typeface="Berlin Sans FB" pitchFamily="34" charset="0"/>
              </a:rPr>
              <a:t>bunga</a:t>
            </a:r>
            <a:r>
              <a:rPr lang="en-US" dirty="0" smtClean="0">
                <a:latin typeface="Berlin Sans FB" pitchFamily="34" charset="0"/>
              </a:rPr>
              <a:t> </a:t>
            </a:r>
            <a:r>
              <a:rPr lang="en-US" dirty="0" err="1" smtClean="0">
                <a:latin typeface="Berlin Sans FB" pitchFamily="34" charset="0"/>
              </a:rPr>
              <a:t>menurun</a:t>
            </a:r>
            <a:r>
              <a:rPr lang="en-US" dirty="0" smtClean="0">
                <a:latin typeface="Berlin Sans FB" pitchFamily="34" charset="0"/>
              </a:rPr>
              <a:t>. </a:t>
            </a:r>
            <a:r>
              <a:rPr lang="en-US" dirty="0" err="1" smtClean="0">
                <a:latin typeface="Berlin Sans FB" pitchFamily="34" charset="0"/>
              </a:rPr>
              <a:t>Menurut</a:t>
            </a:r>
            <a:r>
              <a:rPr lang="en-US" dirty="0" smtClean="0">
                <a:latin typeface="Berlin Sans FB" pitchFamily="34" charset="0"/>
              </a:rPr>
              <a:t> </a:t>
            </a:r>
            <a:r>
              <a:rPr lang="en-US" dirty="0" err="1" smtClean="0">
                <a:latin typeface="Berlin Sans FB" pitchFamily="34" charset="0"/>
              </a:rPr>
              <a:t>Anda</a:t>
            </a:r>
            <a:r>
              <a:rPr lang="en-US" dirty="0" smtClean="0">
                <a:latin typeface="Berlin Sans FB" pitchFamily="34" charset="0"/>
              </a:rPr>
              <a:t>, </a:t>
            </a:r>
            <a:r>
              <a:rPr lang="en-US" dirty="0" err="1" smtClean="0">
                <a:latin typeface="Berlin Sans FB" pitchFamily="34" charset="0"/>
              </a:rPr>
              <a:t>pada</a:t>
            </a:r>
            <a:r>
              <a:rPr lang="en-US" dirty="0" smtClean="0">
                <a:latin typeface="Berlin Sans FB" pitchFamily="34" charset="0"/>
              </a:rPr>
              <a:t> bank </a:t>
            </a:r>
            <a:r>
              <a:rPr lang="en-US" dirty="0" err="1" smtClean="0">
                <a:latin typeface="Berlin Sans FB" pitchFamily="34" charset="0"/>
              </a:rPr>
              <a:t>mana</a:t>
            </a:r>
            <a:r>
              <a:rPr lang="en-US" dirty="0" smtClean="0">
                <a:latin typeface="Berlin Sans FB" pitchFamily="34" charset="0"/>
              </a:rPr>
              <a:t> </a:t>
            </a:r>
            <a:r>
              <a:rPr lang="en-US" dirty="0" err="1" smtClean="0">
                <a:latin typeface="Berlin Sans FB" pitchFamily="34" charset="0"/>
              </a:rPr>
              <a:t>sebaiknya</a:t>
            </a:r>
            <a:r>
              <a:rPr lang="en-US" dirty="0" smtClean="0">
                <a:latin typeface="Berlin Sans FB" pitchFamily="34" charset="0"/>
              </a:rPr>
              <a:t> Bu Indri </a:t>
            </a:r>
            <a:r>
              <a:rPr lang="en-US" dirty="0" err="1" smtClean="0">
                <a:latin typeface="Berlin Sans FB" pitchFamily="34" charset="0"/>
              </a:rPr>
              <a:t>meminjam</a:t>
            </a:r>
            <a:r>
              <a:rPr lang="en-US" dirty="0" smtClean="0">
                <a:latin typeface="Berlin Sans FB" pitchFamily="34" charset="0"/>
              </a:rPr>
              <a:t> </a:t>
            </a:r>
            <a:r>
              <a:rPr lang="en-US" dirty="0" err="1" smtClean="0">
                <a:latin typeface="Berlin Sans FB" pitchFamily="34" charset="0"/>
              </a:rPr>
              <a:t>uang</a:t>
            </a:r>
            <a:r>
              <a:rPr lang="en-US" dirty="0" smtClean="0">
                <a:latin typeface="Berlin Sans FB" pitchFamily="34" charset="0"/>
              </a:rPr>
              <a:t> agar </a:t>
            </a:r>
            <a:r>
              <a:rPr lang="en-US" dirty="0" err="1" smtClean="0">
                <a:latin typeface="Berlin Sans FB" pitchFamily="34" charset="0"/>
              </a:rPr>
              <a:t>lebih</a:t>
            </a:r>
            <a:r>
              <a:rPr lang="en-US" dirty="0" smtClean="0">
                <a:latin typeface="Berlin Sans FB" pitchFamily="34" charset="0"/>
              </a:rPr>
              <a:t> </a:t>
            </a:r>
            <a:r>
              <a:rPr lang="en-US" dirty="0" err="1" smtClean="0">
                <a:latin typeface="Berlin Sans FB" pitchFamily="34" charset="0"/>
              </a:rPr>
              <a:t>menguntungkan</a:t>
            </a:r>
            <a:r>
              <a:rPr lang="en-US" dirty="0" smtClean="0">
                <a:latin typeface="Berlin Sans FB" pitchFamily="34" charset="0"/>
              </a:rPr>
              <a:t>?</a:t>
            </a:r>
          </a:p>
          <a:p>
            <a:pPr marL="400050" indent="-400050"/>
            <a:endParaRPr lang="en-US" sz="2800" b="1" dirty="0" smtClean="0">
              <a:latin typeface="Berlin Sans FB" pitchFamily="34" charset="0"/>
            </a:endParaRPr>
          </a:p>
          <a:p>
            <a:pPr marL="400050" indent="-400050"/>
            <a:r>
              <a:rPr lang="en-US" sz="2800" b="1" dirty="0" err="1" smtClean="0">
                <a:solidFill>
                  <a:srgbClr val="0000CC"/>
                </a:solidFill>
                <a:latin typeface="Berlin Sans FB" pitchFamily="34" charset="0"/>
              </a:rPr>
              <a:t>Pertanyaan</a:t>
            </a:r>
            <a:r>
              <a:rPr lang="en-US" sz="2800" b="1" dirty="0" smtClean="0">
                <a:solidFill>
                  <a:srgbClr val="0000CC"/>
                </a:solidFill>
                <a:latin typeface="Berlin Sans FB" pitchFamily="34" charset="0"/>
              </a:rPr>
              <a:t> yang </a:t>
            </a:r>
            <a:r>
              <a:rPr lang="en-US" sz="2800" b="1" dirty="0" err="1" smtClean="0">
                <a:solidFill>
                  <a:srgbClr val="0000CC"/>
                </a:solidFill>
                <a:latin typeface="Berlin Sans FB" pitchFamily="34" charset="0"/>
              </a:rPr>
              <a:t>tidak</a:t>
            </a:r>
            <a:r>
              <a:rPr lang="en-US" sz="2800" b="1" dirty="0" smtClean="0">
                <a:solidFill>
                  <a:srgbClr val="0000CC"/>
                </a:solidFill>
                <a:latin typeface="Berlin Sans FB" pitchFamily="34" charset="0"/>
              </a:rPr>
              <a:t> </a:t>
            </a:r>
            <a:r>
              <a:rPr lang="en-US" sz="2800" b="1" i="1" dirty="0" smtClean="0">
                <a:solidFill>
                  <a:srgbClr val="0000CC"/>
                </a:solidFill>
                <a:latin typeface="Berlin Sans FB" pitchFamily="34" charset="0"/>
              </a:rPr>
              <a:t>HOTS:</a:t>
            </a:r>
          </a:p>
          <a:p>
            <a:pPr marL="800100" indent="-400050">
              <a:buFont typeface="+mj-lt"/>
              <a:buAutoNum type="arabicPeriod"/>
            </a:pPr>
            <a:r>
              <a:rPr lang="en-US" sz="2800" dirty="0" err="1" smtClean="0">
                <a:latin typeface="Berlin Sans FB" pitchFamily="34" charset="0"/>
              </a:rPr>
              <a:t>Berapakah</a:t>
            </a:r>
            <a:r>
              <a:rPr lang="en-US" sz="2800" dirty="0" smtClean="0">
                <a:latin typeface="Berlin Sans FB" pitchFamily="34" charset="0"/>
              </a:rPr>
              <a:t> </a:t>
            </a:r>
            <a:r>
              <a:rPr lang="en-US" sz="2800" dirty="0" err="1" smtClean="0">
                <a:latin typeface="Berlin Sans FB" pitchFamily="34" charset="0"/>
              </a:rPr>
              <a:t>besar</a:t>
            </a:r>
            <a:r>
              <a:rPr lang="en-US" sz="2800" dirty="0" smtClean="0">
                <a:latin typeface="Berlin Sans FB" pitchFamily="34" charset="0"/>
              </a:rPr>
              <a:t> </a:t>
            </a:r>
            <a:r>
              <a:rPr lang="en-US" sz="2800" dirty="0" err="1" smtClean="0">
                <a:latin typeface="Berlin Sans FB" pitchFamily="34" charset="0"/>
              </a:rPr>
              <a:t>angsuran</a:t>
            </a:r>
            <a:r>
              <a:rPr lang="en-US" sz="2800" dirty="0" smtClean="0">
                <a:latin typeface="Berlin Sans FB" pitchFamily="34" charset="0"/>
              </a:rPr>
              <a:t> </a:t>
            </a:r>
            <a:r>
              <a:rPr lang="en-US" sz="2800" dirty="0" err="1" smtClean="0">
                <a:latin typeface="Berlin Sans FB" pitchFamily="34" charset="0"/>
              </a:rPr>
              <a:t>pada</a:t>
            </a:r>
            <a:r>
              <a:rPr lang="en-US" sz="2800" dirty="0" smtClean="0">
                <a:latin typeface="Berlin Sans FB" pitchFamily="34" charset="0"/>
              </a:rPr>
              <a:t> </a:t>
            </a:r>
            <a:r>
              <a:rPr lang="en-US" sz="2800" dirty="0" err="1" smtClean="0">
                <a:latin typeface="Berlin Sans FB" pitchFamily="34" charset="0"/>
              </a:rPr>
              <a:t>bulan</a:t>
            </a:r>
            <a:r>
              <a:rPr lang="en-US" sz="2800" dirty="0" smtClean="0">
                <a:latin typeface="Berlin Sans FB" pitchFamily="34" charset="0"/>
              </a:rPr>
              <a:t> ke-8, </a:t>
            </a:r>
            <a:r>
              <a:rPr lang="en-US" sz="2800" dirty="0" err="1" smtClean="0">
                <a:latin typeface="Berlin Sans FB" pitchFamily="34" charset="0"/>
              </a:rPr>
              <a:t>pada</a:t>
            </a:r>
            <a:r>
              <a:rPr lang="en-US" sz="2800" dirty="0" smtClean="0">
                <a:latin typeface="Berlin Sans FB" pitchFamily="34" charset="0"/>
              </a:rPr>
              <a:t> bank A?</a:t>
            </a:r>
          </a:p>
          <a:p>
            <a:pPr marL="800100" indent="-400050">
              <a:buFont typeface="+mj-lt"/>
              <a:buAutoNum type="arabicPeriod"/>
            </a:pPr>
            <a:r>
              <a:rPr lang="en-US" sz="2800" dirty="0" err="1" smtClean="0">
                <a:latin typeface="Berlin Sans FB" pitchFamily="34" charset="0"/>
              </a:rPr>
              <a:t>Hitunglah</a:t>
            </a:r>
            <a:r>
              <a:rPr lang="en-US" sz="2800" dirty="0" smtClean="0">
                <a:latin typeface="Berlin Sans FB" pitchFamily="34" charset="0"/>
              </a:rPr>
              <a:t> </a:t>
            </a:r>
            <a:r>
              <a:rPr lang="en-US" sz="2800" dirty="0" err="1" smtClean="0">
                <a:latin typeface="Berlin Sans FB" pitchFamily="34" charset="0"/>
              </a:rPr>
              <a:t>besar</a:t>
            </a:r>
            <a:r>
              <a:rPr lang="en-US" sz="2800" dirty="0" smtClean="0">
                <a:latin typeface="Berlin Sans FB" pitchFamily="34" charset="0"/>
              </a:rPr>
              <a:t> </a:t>
            </a:r>
            <a:r>
              <a:rPr lang="en-US" sz="2800" dirty="0" err="1" smtClean="0">
                <a:latin typeface="Berlin Sans FB" pitchFamily="34" charset="0"/>
              </a:rPr>
              <a:t>bunga</a:t>
            </a:r>
            <a:r>
              <a:rPr lang="en-US" sz="2800" dirty="0" smtClean="0">
                <a:latin typeface="Berlin Sans FB" pitchFamily="34" charset="0"/>
              </a:rPr>
              <a:t> yang </a:t>
            </a:r>
            <a:r>
              <a:rPr lang="en-US" sz="2800" dirty="0" err="1" smtClean="0">
                <a:latin typeface="Berlin Sans FB" pitchFamily="34" charset="0"/>
              </a:rPr>
              <a:t>harus</a:t>
            </a:r>
            <a:r>
              <a:rPr lang="en-US" sz="2800" dirty="0" smtClean="0">
                <a:latin typeface="Berlin Sans FB" pitchFamily="34" charset="0"/>
              </a:rPr>
              <a:t> </a:t>
            </a:r>
            <a:r>
              <a:rPr lang="en-US" sz="2800" dirty="0" err="1" smtClean="0">
                <a:latin typeface="Berlin Sans FB" pitchFamily="34" charset="0"/>
              </a:rPr>
              <a:t>dibayarkan</a:t>
            </a:r>
            <a:r>
              <a:rPr lang="en-US" sz="2800" dirty="0">
                <a:latin typeface="Berlin Sans FB" pitchFamily="34" charset="0"/>
              </a:rPr>
              <a:t> </a:t>
            </a:r>
            <a:r>
              <a:rPr lang="en-US" sz="2800" dirty="0" err="1" smtClean="0">
                <a:latin typeface="Berlin Sans FB" pitchFamily="34" charset="0"/>
              </a:rPr>
              <a:t>pada</a:t>
            </a:r>
            <a:r>
              <a:rPr lang="en-US" sz="2800" dirty="0" smtClean="0">
                <a:latin typeface="Berlin Sans FB" pitchFamily="34" charset="0"/>
              </a:rPr>
              <a:t> </a:t>
            </a:r>
            <a:r>
              <a:rPr lang="en-US" sz="2800" dirty="0" err="1" smtClean="0">
                <a:latin typeface="Berlin Sans FB" pitchFamily="34" charset="0"/>
              </a:rPr>
              <a:t>bulan</a:t>
            </a:r>
            <a:r>
              <a:rPr lang="en-US" sz="2800" dirty="0" smtClean="0">
                <a:latin typeface="Berlin Sans FB" pitchFamily="34" charset="0"/>
              </a:rPr>
              <a:t> ke-10 </a:t>
            </a:r>
            <a:r>
              <a:rPr lang="en-US" sz="2800" dirty="0" err="1" smtClean="0">
                <a:latin typeface="Berlin Sans FB" pitchFamily="34" charset="0"/>
              </a:rPr>
              <a:t>pada</a:t>
            </a:r>
            <a:r>
              <a:rPr lang="en-US" sz="2800" dirty="0" smtClean="0">
                <a:latin typeface="Berlin Sans FB" pitchFamily="34" charset="0"/>
              </a:rPr>
              <a:t> bank B!</a:t>
            </a:r>
          </a:p>
          <a:p>
            <a:pPr marL="457200" indent="-457200">
              <a:buFont typeface="+mj-lt"/>
              <a:buAutoNum type="arabicPeriod"/>
            </a:pPr>
            <a:endParaRPr lang="id-ID" sz="2800" dirty="0">
              <a:latin typeface="Berlin Sans FB"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951" y="742434"/>
            <a:ext cx="8639503" cy="5847552"/>
          </a:xfrm>
        </p:spPr>
        <p:txBody>
          <a:bodyPr>
            <a:noAutofit/>
          </a:bodyPr>
          <a:lstStyle/>
          <a:p>
            <a:pPr marL="0" indent="0">
              <a:buNone/>
            </a:pPr>
            <a:r>
              <a:rPr lang="en-US" sz="2600" dirty="0" smtClean="0">
                <a:latin typeface="Berlin Sans FB" pitchFamily="34" charset="0"/>
              </a:rPr>
              <a:t>Badu </a:t>
            </a:r>
            <a:r>
              <a:rPr lang="en-US" sz="2600" dirty="0" err="1" smtClean="0">
                <a:latin typeface="Berlin Sans FB" pitchFamily="34" charset="0"/>
              </a:rPr>
              <a:t>membeli</a:t>
            </a:r>
            <a:r>
              <a:rPr lang="en-US" sz="2600" dirty="0" smtClean="0">
                <a:latin typeface="Berlin Sans FB" pitchFamily="34" charset="0"/>
              </a:rPr>
              <a:t> </a:t>
            </a:r>
            <a:r>
              <a:rPr lang="en-US" sz="2600" dirty="0" err="1" smtClean="0">
                <a:latin typeface="Berlin Sans FB" pitchFamily="34" charset="0"/>
              </a:rPr>
              <a:t>sekeping</a:t>
            </a:r>
            <a:r>
              <a:rPr lang="en-US" sz="2600" dirty="0" smtClean="0">
                <a:latin typeface="Berlin Sans FB" pitchFamily="34" charset="0"/>
              </a:rPr>
              <a:t> </a:t>
            </a:r>
            <a:r>
              <a:rPr lang="en-US" sz="2600" dirty="0" err="1" smtClean="0">
                <a:latin typeface="Berlin Sans FB" pitchFamily="34" charset="0"/>
              </a:rPr>
              <a:t>tripleks</a:t>
            </a:r>
            <a:r>
              <a:rPr lang="en-US" sz="2600" dirty="0" smtClean="0">
                <a:latin typeface="Berlin Sans FB" pitchFamily="34" charset="0"/>
              </a:rPr>
              <a:t> </a:t>
            </a:r>
            <a:r>
              <a:rPr lang="en-US" sz="2600" dirty="0" err="1" smtClean="0">
                <a:latin typeface="Berlin Sans FB" pitchFamily="34" charset="0"/>
              </a:rPr>
              <a:t>seharga</a:t>
            </a:r>
            <a:r>
              <a:rPr lang="en-US" sz="2600" dirty="0" smtClean="0">
                <a:latin typeface="Berlin Sans FB" pitchFamily="34" charset="0"/>
              </a:rPr>
              <a:t> </a:t>
            </a:r>
            <a:r>
              <a:rPr lang="en-US" sz="2600" dirty="0" err="1" smtClean="0">
                <a:latin typeface="Berlin Sans FB" pitchFamily="34" charset="0"/>
              </a:rPr>
              <a:t>Rp</a:t>
            </a:r>
            <a:r>
              <a:rPr lang="en-US" sz="2600" dirty="0" smtClean="0">
                <a:latin typeface="Berlin Sans FB" pitchFamily="34" charset="0"/>
              </a:rPr>
              <a:t> 125.000. </a:t>
            </a:r>
            <a:r>
              <a:rPr lang="en-US" sz="2600" dirty="0" err="1" smtClean="0">
                <a:latin typeface="Berlin Sans FB" pitchFamily="34" charset="0"/>
              </a:rPr>
              <a:t>Karena</a:t>
            </a:r>
            <a:r>
              <a:rPr lang="en-US" sz="2600" dirty="0" smtClean="0">
                <a:latin typeface="Berlin Sans FB" pitchFamily="34" charset="0"/>
              </a:rPr>
              <a:t> </a:t>
            </a:r>
            <a:r>
              <a:rPr lang="en-US" sz="2600" dirty="0" err="1" smtClean="0">
                <a:latin typeface="Berlin Sans FB" pitchFamily="34" charset="0"/>
              </a:rPr>
              <a:t>dia</a:t>
            </a:r>
            <a:r>
              <a:rPr lang="en-US" sz="2600" dirty="0" smtClean="0">
                <a:latin typeface="Berlin Sans FB" pitchFamily="34" charset="0"/>
              </a:rPr>
              <a:t> </a:t>
            </a:r>
            <a:r>
              <a:rPr lang="en-US" sz="2600" dirty="0" err="1" smtClean="0">
                <a:latin typeface="Berlin Sans FB" pitchFamily="34" charset="0"/>
              </a:rPr>
              <a:t>minta</a:t>
            </a:r>
            <a:r>
              <a:rPr lang="en-US" sz="2600" dirty="0" smtClean="0">
                <a:latin typeface="Berlin Sans FB" pitchFamily="34" charset="0"/>
              </a:rPr>
              <a:t> </a:t>
            </a:r>
            <a:r>
              <a:rPr lang="en-US" sz="2600" dirty="0" err="1" smtClean="0">
                <a:latin typeface="Berlin Sans FB" pitchFamily="34" charset="0"/>
              </a:rPr>
              <a:t>tripleks</a:t>
            </a:r>
            <a:r>
              <a:rPr lang="en-US" sz="2600" dirty="0" smtClean="0">
                <a:latin typeface="Berlin Sans FB" pitchFamily="34" charset="0"/>
              </a:rPr>
              <a:t> </a:t>
            </a:r>
            <a:r>
              <a:rPr lang="en-US" sz="2600" dirty="0" err="1" smtClean="0">
                <a:latin typeface="Berlin Sans FB" pitchFamily="34" charset="0"/>
              </a:rPr>
              <a:t>tersebut</a:t>
            </a:r>
            <a:r>
              <a:rPr lang="en-US" sz="2600" dirty="0" smtClean="0">
                <a:latin typeface="Berlin Sans FB" pitchFamily="34" charset="0"/>
              </a:rPr>
              <a:t> </a:t>
            </a:r>
            <a:r>
              <a:rPr lang="en-US" sz="2600" dirty="0" err="1" smtClean="0">
                <a:latin typeface="Berlin Sans FB" pitchFamily="34" charset="0"/>
              </a:rPr>
              <a:t>dipotong</a:t>
            </a:r>
            <a:r>
              <a:rPr lang="en-US" sz="2600" dirty="0" smtClean="0">
                <a:latin typeface="Berlin Sans FB" pitchFamily="34" charset="0"/>
              </a:rPr>
              <a:t> </a:t>
            </a:r>
            <a:r>
              <a:rPr lang="en-US" sz="2600" dirty="0" err="1" smtClean="0">
                <a:latin typeface="Berlin Sans FB" pitchFamily="34" charset="0"/>
              </a:rPr>
              <a:t>menjadi</a:t>
            </a:r>
            <a:r>
              <a:rPr lang="en-US" sz="2600" dirty="0" smtClean="0">
                <a:latin typeface="Berlin Sans FB" pitchFamily="34" charset="0"/>
              </a:rPr>
              <a:t> 3 </a:t>
            </a:r>
            <a:r>
              <a:rPr lang="en-US" sz="2600" dirty="0" err="1" smtClean="0">
                <a:latin typeface="Berlin Sans FB" pitchFamily="34" charset="0"/>
              </a:rPr>
              <a:t>bagian</a:t>
            </a:r>
            <a:r>
              <a:rPr lang="en-US" sz="2600" dirty="0" smtClean="0">
                <a:latin typeface="Berlin Sans FB" pitchFamily="34" charset="0"/>
              </a:rPr>
              <a:t> yang </a:t>
            </a:r>
            <a:r>
              <a:rPr lang="en-US" sz="2600" dirty="0" err="1" smtClean="0">
                <a:latin typeface="Berlin Sans FB" pitchFamily="34" charset="0"/>
              </a:rPr>
              <a:t>sama</a:t>
            </a:r>
            <a:r>
              <a:rPr lang="en-US" sz="2600" dirty="0" smtClean="0">
                <a:latin typeface="Berlin Sans FB" pitchFamily="34" charset="0"/>
              </a:rPr>
              <a:t>, </a:t>
            </a:r>
            <a:r>
              <a:rPr lang="en-US" sz="2600" dirty="0" err="1" smtClean="0">
                <a:latin typeface="Berlin Sans FB" pitchFamily="34" charset="0"/>
              </a:rPr>
              <a:t>dia</a:t>
            </a:r>
            <a:r>
              <a:rPr lang="en-US" sz="2600" dirty="0" smtClean="0">
                <a:latin typeface="Berlin Sans FB" pitchFamily="34" charset="0"/>
              </a:rPr>
              <a:t> </a:t>
            </a:r>
            <a:r>
              <a:rPr lang="en-US" sz="2600" dirty="0" err="1" smtClean="0">
                <a:latin typeface="Berlin Sans FB" pitchFamily="34" charset="0"/>
              </a:rPr>
              <a:t>dikenakan</a:t>
            </a:r>
            <a:r>
              <a:rPr lang="en-US" sz="2600" dirty="0" smtClean="0">
                <a:latin typeface="Berlin Sans FB" pitchFamily="34" charset="0"/>
              </a:rPr>
              <a:t> </a:t>
            </a:r>
            <a:r>
              <a:rPr lang="en-US" sz="2600" dirty="0" err="1" smtClean="0">
                <a:latin typeface="Berlin Sans FB" pitchFamily="34" charset="0"/>
              </a:rPr>
              <a:t>biaya</a:t>
            </a:r>
            <a:r>
              <a:rPr lang="en-US" sz="2600" dirty="0" smtClean="0">
                <a:latin typeface="Berlin Sans FB" pitchFamily="34" charset="0"/>
              </a:rPr>
              <a:t> </a:t>
            </a:r>
            <a:r>
              <a:rPr lang="en-US" sz="2600" dirty="0" err="1" smtClean="0">
                <a:latin typeface="Berlin Sans FB" pitchFamily="34" charset="0"/>
              </a:rPr>
              <a:t>Rp</a:t>
            </a:r>
            <a:r>
              <a:rPr lang="en-US" sz="2600" dirty="0" smtClean="0">
                <a:latin typeface="Berlin Sans FB" pitchFamily="34" charset="0"/>
              </a:rPr>
              <a:t> 3500 </a:t>
            </a:r>
            <a:r>
              <a:rPr lang="en-US" sz="2600" dirty="0" err="1" smtClean="0">
                <a:latin typeface="Berlin Sans FB" pitchFamily="34" charset="0"/>
              </a:rPr>
              <a:t>sekali</a:t>
            </a:r>
            <a:r>
              <a:rPr lang="en-US" sz="2600" dirty="0" smtClean="0">
                <a:latin typeface="Berlin Sans FB" pitchFamily="34" charset="0"/>
              </a:rPr>
              <a:t> </a:t>
            </a:r>
            <a:r>
              <a:rPr lang="en-US" sz="2600" dirty="0" err="1" smtClean="0">
                <a:latin typeface="Berlin Sans FB" pitchFamily="34" charset="0"/>
              </a:rPr>
              <a:t>potong</a:t>
            </a:r>
            <a:r>
              <a:rPr lang="en-US" sz="2600" dirty="0" smtClean="0">
                <a:latin typeface="Berlin Sans FB" pitchFamily="34" charset="0"/>
              </a:rPr>
              <a:t>. </a:t>
            </a:r>
            <a:r>
              <a:rPr lang="en-US" sz="2600" dirty="0" err="1" smtClean="0">
                <a:latin typeface="Berlin Sans FB" pitchFamily="34" charset="0"/>
              </a:rPr>
              <a:t>Selanjutnya</a:t>
            </a:r>
            <a:r>
              <a:rPr lang="en-US" sz="2600" dirty="0" smtClean="0">
                <a:latin typeface="Berlin Sans FB" pitchFamily="34" charset="0"/>
              </a:rPr>
              <a:t> Pak Muslim </a:t>
            </a:r>
            <a:r>
              <a:rPr lang="en-US" sz="2600" dirty="0" err="1" smtClean="0">
                <a:latin typeface="Berlin Sans FB" pitchFamily="34" charset="0"/>
              </a:rPr>
              <a:t>harus</a:t>
            </a:r>
            <a:r>
              <a:rPr lang="en-US" sz="2600" dirty="0" smtClean="0">
                <a:latin typeface="Berlin Sans FB" pitchFamily="34" charset="0"/>
              </a:rPr>
              <a:t> </a:t>
            </a:r>
            <a:r>
              <a:rPr lang="en-US" sz="2600" dirty="0" err="1" smtClean="0">
                <a:latin typeface="Berlin Sans FB" pitchFamily="34" charset="0"/>
              </a:rPr>
              <a:t>membayar</a:t>
            </a:r>
            <a:r>
              <a:rPr lang="en-US" sz="2600" dirty="0" smtClean="0">
                <a:latin typeface="Berlin Sans FB" pitchFamily="34" charset="0"/>
              </a:rPr>
              <a:t> </a:t>
            </a:r>
            <a:r>
              <a:rPr lang="en-US" sz="2600" dirty="0" err="1" smtClean="0">
                <a:latin typeface="Berlin Sans FB" pitchFamily="34" charset="0"/>
              </a:rPr>
              <a:t>biaya</a:t>
            </a:r>
            <a:r>
              <a:rPr lang="en-US" sz="2600" dirty="0" smtClean="0">
                <a:latin typeface="Berlin Sans FB" pitchFamily="34" charset="0"/>
              </a:rPr>
              <a:t> </a:t>
            </a:r>
            <a:r>
              <a:rPr lang="en-US" sz="2600" dirty="0" err="1" smtClean="0">
                <a:latin typeface="Berlin Sans FB" pitchFamily="34" charset="0"/>
              </a:rPr>
              <a:t>pengecatan</a:t>
            </a:r>
            <a:r>
              <a:rPr lang="en-US" sz="2600" dirty="0" smtClean="0">
                <a:latin typeface="Berlin Sans FB" pitchFamily="34" charset="0"/>
              </a:rPr>
              <a:t> </a:t>
            </a:r>
            <a:r>
              <a:rPr lang="en-US" sz="2600" dirty="0" err="1" smtClean="0">
                <a:latin typeface="Berlin Sans FB" pitchFamily="34" charset="0"/>
              </a:rPr>
              <a:t>sebesar</a:t>
            </a:r>
            <a:r>
              <a:rPr lang="en-US" sz="2600" dirty="0" smtClean="0">
                <a:latin typeface="Berlin Sans FB" pitchFamily="34" charset="0"/>
              </a:rPr>
              <a:t> 30 % </a:t>
            </a:r>
            <a:r>
              <a:rPr lang="en-US" sz="2600" dirty="0" err="1" smtClean="0">
                <a:latin typeface="Berlin Sans FB" pitchFamily="34" charset="0"/>
              </a:rPr>
              <a:t>dari</a:t>
            </a:r>
            <a:r>
              <a:rPr lang="en-US" sz="2600" dirty="0" smtClean="0">
                <a:latin typeface="Berlin Sans FB" pitchFamily="34" charset="0"/>
              </a:rPr>
              <a:t> </a:t>
            </a:r>
            <a:r>
              <a:rPr lang="en-US" sz="2600" dirty="0" err="1" smtClean="0">
                <a:latin typeface="Berlin Sans FB" pitchFamily="34" charset="0"/>
              </a:rPr>
              <a:t>seluruh</a:t>
            </a:r>
            <a:r>
              <a:rPr lang="en-US" sz="2600" dirty="0" smtClean="0">
                <a:latin typeface="Berlin Sans FB" pitchFamily="34" charset="0"/>
              </a:rPr>
              <a:t> </a:t>
            </a:r>
            <a:r>
              <a:rPr lang="en-US" sz="2600" dirty="0" err="1" smtClean="0">
                <a:latin typeface="Berlin Sans FB" pitchFamily="34" charset="0"/>
              </a:rPr>
              <a:t>biaya</a:t>
            </a:r>
            <a:r>
              <a:rPr lang="en-US" sz="2600" dirty="0" smtClean="0">
                <a:latin typeface="Berlin Sans FB" pitchFamily="34" charset="0"/>
              </a:rPr>
              <a:t> </a:t>
            </a:r>
            <a:r>
              <a:rPr lang="en-US" sz="2600" dirty="0" err="1" smtClean="0">
                <a:latin typeface="Berlin Sans FB" pitchFamily="34" charset="0"/>
              </a:rPr>
              <a:t>setelah</a:t>
            </a:r>
            <a:r>
              <a:rPr lang="en-US" sz="2600" dirty="0" smtClean="0">
                <a:latin typeface="Berlin Sans FB" pitchFamily="34" charset="0"/>
              </a:rPr>
              <a:t> </a:t>
            </a:r>
            <a:r>
              <a:rPr lang="en-US" sz="2600" dirty="0" err="1" smtClean="0">
                <a:latin typeface="Berlin Sans FB" pitchFamily="34" charset="0"/>
              </a:rPr>
              <a:t>pemotongan</a:t>
            </a:r>
            <a:r>
              <a:rPr lang="en-US" sz="2600" dirty="0" smtClean="0">
                <a:latin typeface="Berlin Sans FB" pitchFamily="34" charset="0"/>
              </a:rPr>
              <a:t>. </a:t>
            </a:r>
            <a:r>
              <a:rPr lang="en-US" sz="2600" dirty="0" err="1" smtClean="0">
                <a:latin typeface="Berlin Sans FB" pitchFamily="34" charset="0"/>
              </a:rPr>
              <a:t>Toko</a:t>
            </a:r>
            <a:r>
              <a:rPr lang="en-US" sz="2600" dirty="0" smtClean="0">
                <a:latin typeface="Berlin Sans FB" pitchFamily="34" charset="0"/>
              </a:rPr>
              <a:t> </a:t>
            </a:r>
            <a:r>
              <a:rPr lang="en-US" sz="2600" dirty="0" err="1" smtClean="0">
                <a:latin typeface="Berlin Sans FB" pitchFamily="34" charset="0"/>
              </a:rPr>
              <a:t>memberikan</a:t>
            </a:r>
            <a:r>
              <a:rPr lang="en-US" sz="2600" dirty="0" smtClean="0">
                <a:latin typeface="Berlin Sans FB" pitchFamily="34" charset="0"/>
              </a:rPr>
              <a:t> </a:t>
            </a:r>
            <a:r>
              <a:rPr lang="en-US" sz="2600" dirty="0" err="1" smtClean="0">
                <a:latin typeface="Berlin Sans FB" pitchFamily="34" charset="0"/>
              </a:rPr>
              <a:t>tanda</a:t>
            </a:r>
            <a:r>
              <a:rPr lang="en-US" sz="2600" dirty="0" smtClean="0">
                <a:latin typeface="Berlin Sans FB" pitchFamily="34" charset="0"/>
              </a:rPr>
              <a:t> </a:t>
            </a:r>
            <a:r>
              <a:rPr lang="en-US" sz="2600" dirty="0" err="1" smtClean="0">
                <a:latin typeface="Berlin Sans FB" pitchFamily="34" charset="0"/>
              </a:rPr>
              <a:t>pembayaran</a:t>
            </a:r>
            <a:r>
              <a:rPr lang="en-US" sz="2600" dirty="0" smtClean="0">
                <a:latin typeface="Berlin Sans FB" pitchFamily="34" charset="0"/>
              </a:rPr>
              <a:t> </a:t>
            </a:r>
            <a:r>
              <a:rPr lang="en-US" sz="2600" dirty="0" err="1" smtClean="0">
                <a:latin typeface="Berlin Sans FB" pitchFamily="34" charset="0"/>
              </a:rPr>
              <a:t>sebagai</a:t>
            </a:r>
            <a:r>
              <a:rPr lang="en-US" sz="2600" dirty="0" smtClean="0">
                <a:latin typeface="Berlin Sans FB" pitchFamily="34" charset="0"/>
              </a:rPr>
              <a:t> </a:t>
            </a:r>
            <a:r>
              <a:rPr lang="en-US" sz="2600" dirty="0" err="1" smtClean="0">
                <a:latin typeface="Berlin Sans FB" pitchFamily="34" charset="0"/>
              </a:rPr>
              <a:t>berikut</a:t>
            </a:r>
            <a:r>
              <a:rPr lang="en-US" sz="2600" dirty="0" smtClean="0">
                <a:latin typeface="Berlin Sans FB" pitchFamily="34" charset="0"/>
              </a:rPr>
              <a:t>:</a:t>
            </a:r>
          </a:p>
          <a:p>
            <a:pPr marL="857250">
              <a:spcBef>
                <a:spcPts val="1200"/>
              </a:spcBef>
            </a:pPr>
            <a:r>
              <a:rPr lang="en-US" sz="2600" dirty="0" smtClean="0">
                <a:solidFill>
                  <a:srgbClr val="0000CC"/>
                </a:solidFill>
                <a:latin typeface="Berlin Sans FB" pitchFamily="34" charset="0"/>
              </a:rPr>
              <a:t>1 </a:t>
            </a:r>
            <a:r>
              <a:rPr lang="en-US" sz="2600" dirty="0" err="1" smtClean="0">
                <a:solidFill>
                  <a:srgbClr val="0000CC"/>
                </a:solidFill>
                <a:latin typeface="Berlin Sans FB" pitchFamily="34" charset="0"/>
              </a:rPr>
              <a:t>lembar</a:t>
            </a:r>
            <a:r>
              <a:rPr lang="en-US" sz="2600" dirty="0" smtClean="0">
                <a:solidFill>
                  <a:srgbClr val="0000CC"/>
                </a:solidFill>
                <a:latin typeface="Berlin Sans FB" pitchFamily="34" charset="0"/>
              </a:rPr>
              <a:t> </a:t>
            </a:r>
            <a:r>
              <a:rPr lang="en-US" sz="2600" dirty="0" err="1" smtClean="0">
                <a:solidFill>
                  <a:srgbClr val="0000CC"/>
                </a:solidFill>
                <a:latin typeface="Berlin Sans FB" pitchFamily="34" charset="0"/>
              </a:rPr>
              <a:t>tripleks</a:t>
            </a:r>
            <a:r>
              <a:rPr lang="en-US" sz="2600" dirty="0" smtClean="0">
                <a:solidFill>
                  <a:srgbClr val="0000CC"/>
                </a:solidFill>
                <a:latin typeface="Berlin Sans FB" pitchFamily="34" charset="0"/>
              </a:rPr>
              <a:t> @ </a:t>
            </a:r>
            <a:r>
              <a:rPr lang="en-US" sz="2600" dirty="0" err="1" smtClean="0">
                <a:solidFill>
                  <a:srgbClr val="0000CC"/>
                </a:solidFill>
                <a:latin typeface="Berlin Sans FB" pitchFamily="34" charset="0"/>
              </a:rPr>
              <a:t>Rp</a:t>
            </a:r>
            <a:r>
              <a:rPr lang="en-US" sz="2600" dirty="0" smtClean="0">
                <a:solidFill>
                  <a:srgbClr val="0000CC"/>
                </a:solidFill>
                <a:latin typeface="Berlin Sans FB" pitchFamily="34" charset="0"/>
              </a:rPr>
              <a:t> 125000= 	</a:t>
            </a:r>
            <a:r>
              <a:rPr lang="en-US" sz="2600" dirty="0" err="1" smtClean="0">
                <a:solidFill>
                  <a:srgbClr val="0000CC"/>
                </a:solidFill>
                <a:latin typeface="Berlin Sans FB" pitchFamily="34" charset="0"/>
              </a:rPr>
              <a:t>Rp</a:t>
            </a:r>
            <a:r>
              <a:rPr lang="en-US" sz="2600" dirty="0" smtClean="0">
                <a:solidFill>
                  <a:srgbClr val="0000CC"/>
                </a:solidFill>
                <a:latin typeface="Berlin Sans FB" pitchFamily="34" charset="0"/>
              </a:rPr>
              <a:t> 125.000</a:t>
            </a:r>
          </a:p>
          <a:p>
            <a:pPr marL="857250">
              <a:spcBef>
                <a:spcPts val="0"/>
              </a:spcBef>
            </a:pPr>
            <a:r>
              <a:rPr lang="en-US" sz="2600" dirty="0" smtClean="0">
                <a:solidFill>
                  <a:srgbClr val="0000CC"/>
                </a:solidFill>
                <a:latin typeface="Berlin Sans FB" pitchFamily="34" charset="0"/>
              </a:rPr>
              <a:t>3xpemotongan @ 3500= 		</a:t>
            </a:r>
            <a:r>
              <a:rPr lang="en-US" sz="2600" u="sng" dirty="0" err="1" smtClean="0">
                <a:solidFill>
                  <a:srgbClr val="0000CC"/>
                </a:solidFill>
                <a:latin typeface="Berlin Sans FB" pitchFamily="34" charset="0"/>
              </a:rPr>
              <a:t>Rp</a:t>
            </a:r>
            <a:r>
              <a:rPr lang="en-US" sz="2600" u="sng" dirty="0" smtClean="0">
                <a:solidFill>
                  <a:srgbClr val="0000CC"/>
                </a:solidFill>
                <a:latin typeface="Berlin Sans FB" pitchFamily="34" charset="0"/>
              </a:rPr>
              <a:t>   10.500 +</a:t>
            </a:r>
            <a:endParaRPr lang="en-US" sz="2600" dirty="0" smtClean="0">
              <a:solidFill>
                <a:srgbClr val="0000CC"/>
              </a:solidFill>
              <a:latin typeface="Berlin Sans FB" pitchFamily="34" charset="0"/>
            </a:endParaRPr>
          </a:p>
          <a:p>
            <a:pPr marL="857250">
              <a:spcBef>
                <a:spcPts val="0"/>
              </a:spcBef>
            </a:pPr>
            <a:r>
              <a:rPr lang="en-US" sz="2600" dirty="0" smtClean="0">
                <a:solidFill>
                  <a:srgbClr val="0000CC"/>
                </a:solidFill>
                <a:latin typeface="Berlin Sans FB" pitchFamily="34" charset="0"/>
              </a:rPr>
              <a:t>Subtotal 				</a:t>
            </a:r>
            <a:r>
              <a:rPr lang="en-US" sz="2600" dirty="0" err="1" smtClean="0">
                <a:solidFill>
                  <a:srgbClr val="0000CC"/>
                </a:solidFill>
                <a:latin typeface="Berlin Sans FB" pitchFamily="34" charset="0"/>
              </a:rPr>
              <a:t>Rp</a:t>
            </a:r>
            <a:r>
              <a:rPr lang="en-US" sz="2600" dirty="0" smtClean="0">
                <a:solidFill>
                  <a:srgbClr val="0000CC"/>
                </a:solidFill>
                <a:latin typeface="Berlin Sans FB" pitchFamily="34" charset="0"/>
              </a:rPr>
              <a:t> 135.500</a:t>
            </a:r>
          </a:p>
          <a:p>
            <a:pPr marL="857250">
              <a:spcBef>
                <a:spcPts val="0"/>
              </a:spcBef>
            </a:pPr>
            <a:r>
              <a:rPr lang="en-US" sz="2600" dirty="0" err="1" smtClean="0">
                <a:solidFill>
                  <a:srgbClr val="0000CC"/>
                </a:solidFill>
                <a:latin typeface="Berlin Sans FB" pitchFamily="34" charset="0"/>
              </a:rPr>
              <a:t>Pengecatan</a:t>
            </a:r>
            <a:r>
              <a:rPr lang="en-US" sz="2600" dirty="0" smtClean="0">
                <a:solidFill>
                  <a:srgbClr val="0000CC"/>
                </a:solidFill>
                <a:latin typeface="Berlin Sans FB" pitchFamily="34" charset="0"/>
              </a:rPr>
              <a:t>        			</a:t>
            </a:r>
            <a:r>
              <a:rPr lang="en-US" sz="2600" dirty="0" err="1" smtClean="0">
                <a:solidFill>
                  <a:srgbClr val="0000CC"/>
                </a:solidFill>
                <a:latin typeface="Berlin Sans FB" pitchFamily="34" charset="0"/>
              </a:rPr>
              <a:t>Rp</a:t>
            </a:r>
            <a:r>
              <a:rPr lang="en-US" sz="2600" dirty="0" smtClean="0">
                <a:solidFill>
                  <a:srgbClr val="0000CC"/>
                </a:solidFill>
                <a:latin typeface="Berlin Sans FB" pitchFamily="34" charset="0"/>
              </a:rPr>
              <a:t>   40.650</a:t>
            </a:r>
          </a:p>
          <a:p>
            <a:pPr marL="857250">
              <a:spcBef>
                <a:spcPts val="0"/>
              </a:spcBef>
            </a:pPr>
            <a:r>
              <a:rPr lang="en-US" sz="2600" dirty="0" smtClean="0">
                <a:solidFill>
                  <a:srgbClr val="0000CC"/>
                </a:solidFill>
                <a:latin typeface="Berlin Sans FB" pitchFamily="34" charset="0"/>
              </a:rPr>
              <a:t>Total      				</a:t>
            </a:r>
            <a:r>
              <a:rPr lang="en-US" sz="2600" dirty="0" err="1" smtClean="0">
                <a:solidFill>
                  <a:srgbClr val="0000CC"/>
                </a:solidFill>
                <a:latin typeface="Berlin Sans FB" pitchFamily="34" charset="0"/>
              </a:rPr>
              <a:t>Rp</a:t>
            </a:r>
            <a:r>
              <a:rPr lang="en-US" sz="2600" dirty="0" smtClean="0">
                <a:solidFill>
                  <a:srgbClr val="0000CC"/>
                </a:solidFill>
                <a:latin typeface="Berlin Sans FB" pitchFamily="34" charset="0"/>
              </a:rPr>
              <a:t> 176.150</a:t>
            </a:r>
          </a:p>
          <a:p>
            <a:pPr marL="0" indent="0">
              <a:spcBef>
                <a:spcPts val="1200"/>
              </a:spcBef>
              <a:buNone/>
            </a:pPr>
            <a:r>
              <a:rPr lang="en-US" sz="2600" dirty="0" smtClean="0">
                <a:latin typeface="Berlin Sans FB" pitchFamily="34" charset="0"/>
              </a:rPr>
              <a:t>Badu </a:t>
            </a:r>
            <a:r>
              <a:rPr lang="en-US" sz="2600" dirty="0" err="1" smtClean="0">
                <a:latin typeface="Berlin Sans FB" pitchFamily="34" charset="0"/>
              </a:rPr>
              <a:t>mengatakan</a:t>
            </a:r>
            <a:r>
              <a:rPr lang="en-US" sz="2600" dirty="0" smtClean="0">
                <a:latin typeface="Berlin Sans FB" pitchFamily="34" charset="0"/>
              </a:rPr>
              <a:t> </a:t>
            </a:r>
            <a:r>
              <a:rPr lang="en-US" sz="2600" dirty="0" err="1" smtClean="0">
                <a:latin typeface="Berlin Sans FB" pitchFamily="34" charset="0"/>
              </a:rPr>
              <a:t>biaya</a:t>
            </a:r>
            <a:r>
              <a:rPr lang="en-US" sz="2600" dirty="0" smtClean="0">
                <a:latin typeface="Berlin Sans FB" pitchFamily="34" charset="0"/>
              </a:rPr>
              <a:t> </a:t>
            </a:r>
            <a:r>
              <a:rPr lang="en-US" sz="2600" dirty="0" err="1" smtClean="0">
                <a:latin typeface="Berlin Sans FB" pitchFamily="34" charset="0"/>
              </a:rPr>
              <a:t>tersebut</a:t>
            </a:r>
            <a:r>
              <a:rPr lang="en-US" sz="2600" dirty="0" smtClean="0">
                <a:latin typeface="Berlin Sans FB" pitchFamily="34" charset="0"/>
              </a:rPr>
              <a:t> </a:t>
            </a:r>
            <a:r>
              <a:rPr lang="en-US" sz="2600" dirty="0" err="1" smtClean="0">
                <a:latin typeface="Berlin Sans FB" pitchFamily="34" charset="0"/>
              </a:rPr>
              <a:t>salah</a:t>
            </a:r>
            <a:r>
              <a:rPr lang="en-US" sz="2600" dirty="0" smtClean="0">
                <a:latin typeface="Berlin Sans FB" pitchFamily="34" charset="0"/>
              </a:rPr>
              <a:t>. </a:t>
            </a:r>
            <a:r>
              <a:rPr lang="en-US" sz="2600" dirty="0" err="1" smtClean="0">
                <a:latin typeface="Berlin Sans FB" pitchFamily="34" charset="0"/>
              </a:rPr>
              <a:t>Manakah</a:t>
            </a:r>
            <a:r>
              <a:rPr lang="en-US" sz="2600" dirty="0" smtClean="0">
                <a:latin typeface="Berlin Sans FB" pitchFamily="34" charset="0"/>
              </a:rPr>
              <a:t> yang </a:t>
            </a:r>
            <a:r>
              <a:rPr lang="en-US" sz="2600" dirty="0" err="1" smtClean="0">
                <a:latin typeface="Berlin Sans FB" pitchFamily="34" charset="0"/>
              </a:rPr>
              <a:t>salah</a:t>
            </a:r>
            <a:r>
              <a:rPr lang="en-US" sz="2600" dirty="0" smtClean="0">
                <a:latin typeface="Berlin Sans FB" pitchFamily="34" charset="0"/>
              </a:rPr>
              <a:t>?</a:t>
            </a:r>
          </a:p>
          <a:p>
            <a:pPr marL="668338" lvl="1" indent="-268288"/>
            <a:endParaRPr lang="en-AU" dirty="0" smtClean="0">
              <a:latin typeface="Berlin Sans FB" pitchFamily="34" charset="0"/>
            </a:endParaRPr>
          </a:p>
          <a:p>
            <a:pPr algn="just">
              <a:buNone/>
            </a:pPr>
            <a:endParaRPr lang="id-ID" sz="2800" dirty="0">
              <a:latin typeface="Berlin Sans FB" pitchFamily="34" charset="0"/>
            </a:endParaRPr>
          </a:p>
          <a:p>
            <a:pPr lvl="1" algn="just">
              <a:buFont typeface="Wingdings" pitchFamily="2" charset="2"/>
              <a:buChar char="à"/>
            </a:pPr>
            <a:endParaRPr lang="id-ID" dirty="0">
              <a:latin typeface="Berlin Sans FB" pitchFamily="34" charset="0"/>
            </a:endParaRPr>
          </a:p>
        </p:txBody>
      </p:sp>
      <p:sp>
        <p:nvSpPr>
          <p:cNvPr id="4" name="Title 1"/>
          <p:cNvSpPr txBox="1">
            <a:spLocks/>
          </p:cNvSpPr>
          <p:nvPr/>
        </p:nvSpPr>
        <p:spPr>
          <a:xfrm>
            <a:off x="0" y="14264"/>
            <a:ext cx="9144000" cy="652486"/>
          </a:xfrm>
          <a:prstGeom prst="rect">
            <a:avLst/>
          </a:prstGeom>
          <a:solidFill>
            <a:schemeClr val="accent6">
              <a:lumMod val="20000"/>
              <a:lumOff val="8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Berlin Sans FB" pitchFamily="34" charset="0"/>
                <a:ea typeface="+mj-ea"/>
                <a:cs typeface="+mj-cs"/>
              </a:rPr>
              <a:t>Soal</a:t>
            </a: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Berlin Sans FB" pitchFamily="34" charset="0"/>
                <a:ea typeface="+mj-ea"/>
                <a:cs typeface="+mj-cs"/>
              </a:rPr>
              <a:t>Berpikir</a:t>
            </a: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Berlin Sans FB" pitchFamily="34" charset="0"/>
                <a:ea typeface="+mj-ea"/>
                <a:cs typeface="+mj-cs"/>
              </a:rPr>
              <a:t>Kritis</a:t>
            </a:r>
            <a:endPar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endParaRPr>
          </a:p>
        </p:txBody>
      </p:sp>
      <p:sp>
        <p:nvSpPr>
          <p:cNvPr id="5" name="Action Button: Document 4">
            <a:hlinkClick r:id="rId2" action="ppaction://program" highlightClick="1"/>
          </p:cNvPr>
          <p:cNvSpPr/>
          <p:nvPr/>
        </p:nvSpPr>
        <p:spPr>
          <a:xfrm>
            <a:off x="8513379" y="6369269"/>
            <a:ext cx="441435" cy="488731"/>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4674" name="Picture 2"/>
          <p:cNvPicPr>
            <a:picLocks noChangeAspect="1" noChangeArrowheads="1"/>
          </p:cNvPicPr>
          <p:nvPr/>
        </p:nvPicPr>
        <p:blipFill>
          <a:blip r:embed="rId2" cstate="print"/>
          <a:srcRect/>
          <a:stretch>
            <a:fillRect/>
          </a:stretch>
        </p:blipFill>
        <p:spPr bwMode="auto">
          <a:xfrm>
            <a:off x="95250" y="47624"/>
            <a:ext cx="8877299" cy="658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909866"/>
            <a:ext cx="9144000" cy="1008993"/>
          </a:xfrm>
        </p:spPr>
        <p:txBody>
          <a:bodyPr/>
          <a:lstStyle/>
          <a:p>
            <a:pPr algn="ctr">
              <a:spcBef>
                <a:spcPts val="0"/>
              </a:spcBef>
              <a:buNone/>
            </a:pPr>
            <a:r>
              <a:rPr lang="id-ID" b="1" dirty="0" smtClean="0">
                <a:solidFill>
                  <a:srgbClr val="FF0000"/>
                </a:solidFill>
                <a:latin typeface="Berlin Sans FB" pitchFamily="34" charset="0"/>
              </a:rPr>
              <a:t>Apa yang harus dilakukan?</a:t>
            </a:r>
            <a:endParaRPr lang="id-ID" b="1" dirty="0">
              <a:solidFill>
                <a:srgbClr val="FF0000"/>
              </a:solidFill>
              <a:latin typeface="Berlin Sans FB" pitchFamily="34" charset="0"/>
            </a:endParaRPr>
          </a:p>
        </p:txBody>
      </p:sp>
      <p:pic>
        <p:nvPicPr>
          <p:cNvPr id="215042" name="Picture 2" descr="http://funderstanding.com/wp-content/uploads/2011/04/classroom-assessment.jpg"/>
          <p:cNvPicPr>
            <a:picLocks noChangeAspect="1" noChangeArrowheads="1"/>
          </p:cNvPicPr>
          <p:nvPr/>
        </p:nvPicPr>
        <p:blipFill>
          <a:blip r:embed="rId2" cstate="print"/>
          <a:srcRect/>
          <a:stretch>
            <a:fillRect/>
          </a:stretch>
        </p:blipFill>
        <p:spPr bwMode="auto">
          <a:xfrm>
            <a:off x="2667000" y="650495"/>
            <a:ext cx="3810000" cy="30575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32" y="1850528"/>
            <a:ext cx="8229600" cy="1143000"/>
          </a:xfrm>
        </p:spPr>
        <p:txBody>
          <a:bodyPr>
            <a:normAutofit/>
          </a:bodyPr>
          <a:lstStyle/>
          <a:p>
            <a:r>
              <a:rPr lang="id-ID" sz="5400" dirty="0" smtClean="0">
                <a:latin typeface="Berlin Sans FB" pitchFamily="34" charset="0"/>
              </a:rPr>
              <a:t>Sistem Evaluasi Nasional</a:t>
            </a:r>
            <a:endParaRPr lang="id-ID" sz="5400" dirty="0">
              <a:latin typeface="Berlin Sans FB" pitchFamily="34" charset="0"/>
            </a:endParaRPr>
          </a:p>
        </p:txBody>
      </p:sp>
      <p:sp>
        <p:nvSpPr>
          <p:cNvPr id="3" name="Content Placeholder 2"/>
          <p:cNvSpPr>
            <a:spLocks noGrp="1"/>
          </p:cNvSpPr>
          <p:nvPr>
            <p:ph idx="1"/>
          </p:nvPr>
        </p:nvSpPr>
        <p:spPr>
          <a:xfrm>
            <a:off x="419100" y="3189241"/>
            <a:ext cx="8229600" cy="1162050"/>
          </a:xfrm>
        </p:spPr>
        <p:txBody>
          <a:bodyPr>
            <a:normAutofit fontScale="70000" lnSpcReduction="20000"/>
          </a:bodyPr>
          <a:lstStyle/>
          <a:p>
            <a:pPr algn="ctr">
              <a:buNone/>
            </a:pPr>
            <a:r>
              <a:rPr lang="id-ID" sz="6000" dirty="0" smtClean="0">
                <a:solidFill>
                  <a:srgbClr val="FF0000"/>
                </a:solidFill>
                <a:latin typeface="Berlin Sans FB" pitchFamily="34" charset="0"/>
              </a:rPr>
              <a:t>Mengapa harus HOTS dan Thematic/Contextual Assessment?</a:t>
            </a:r>
            <a:endParaRPr lang="id-ID" sz="6000" dirty="0">
              <a:solidFill>
                <a:srgbClr val="FF0000"/>
              </a:solidFill>
              <a:latin typeface="Berlin Sans FB"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336884" y="-15118"/>
            <a:ext cx="8566484" cy="548392"/>
            <a:chOff x="336884" y="58759"/>
            <a:chExt cx="8566484" cy="548391"/>
          </a:xfrm>
        </p:grpSpPr>
        <p:cxnSp>
          <p:nvCxnSpPr>
            <p:cNvPr id="4" name="Straight Connector 3"/>
            <p:cNvCxnSpPr/>
            <p:nvPr/>
          </p:nvCxnSpPr>
          <p:spPr>
            <a:xfrm flipV="1">
              <a:off x="336884" y="589075"/>
              <a:ext cx="8566484" cy="180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9340" y="58759"/>
              <a:ext cx="7612911" cy="523219"/>
            </a:xfrm>
            <a:prstGeom prst="rect">
              <a:avLst/>
            </a:prstGeom>
            <a:noFill/>
          </p:spPr>
          <p:txBody>
            <a:bodyPr wrap="square" rtlCol="0">
              <a:spAutoFit/>
            </a:bodyPr>
            <a:lstStyle/>
            <a:p>
              <a:r>
                <a:rPr lang="en-US" sz="2800" b="1" dirty="0" err="1" smtClean="0">
                  <a:latin typeface="Berlin Sans FB" pitchFamily="34" charset="0"/>
                  <a:ea typeface="Avenir Medium" charset="0"/>
                  <a:cs typeface="Avenir Medium" charset="0"/>
                </a:rPr>
                <a:t>Kerangka</a:t>
              </a:r>
              <a:r>
                <a:rPr lang="en-US" sz="2800" b="1" dirty="0" smtClean="0">
                  <a:latin typeface="Berlin Sans FB" pitchFamily="34" charset="0"/>
                  <a:ea typeface="Avenir Medium" charset="0"/>
                  <a:cs typeface="Avenir Medium" charset="0"/>
                </a:rPr>
                <a:t> </a:t>
              </a:r>
              <a:r>
                <a:rPr lang="en-US" sz="2800" b="1" dirty="0" err="1" smtClean="0">
                  <a:latin typeface="Berlin Sans FB" pitchFamily="34" charset="0"/>
                  <a:ea typeface="Avenir Medium" charset="0"/>
                  <a:cs typeface="Avenir Medium" charset="0"/>
                </a:rPr>
                <a:t>Pengembangan</a:t>
              </a:r>
              <a:r>
                <a:rPr lang="en-US" sz="2800" b="1" dirty="0" smtClean="0">
                  <a:latin typeface="Berlin Sans FB" pitchFamily="34" charset="0"/>
                  <a:ea typeface="Avenir Medium" charset="0"/>
                  <a:cs typeface="Avenir Medium" charset="0"/>
                </a:rPr>
                <a:t> </a:t>
              </a:r>
              <a:r>
                <a:rPr lang="en-US" sz="2800" b="1" dirty="0" err="1" smtClean="0">
                  <a:latin typeface="Berlin Sans FB" pitchFamily="34" charset="0"/>
                  <a:ea typeface="Avenir Medium" charset="0"/>
                  <a:cs typeface="Avenir Medium" charset="0"/>
                </a:rPr>
                <a:t>Kurikulum</a:t>
              </a:r>
              <a:r>
                <a:rPr lang="id-ID" sz="2800" b="1" dirty="0" smtClean="0">
                  <a:latin typeface="Berlin Sans FB" pitchFamily="34" charset="0"/>
                  <a:ea typeface="Avenir Medium" charset="0"/>
                  <a:cs typeface="Avenir Medium" charset="0"/>
                </a:rPr>
                <a:t> 2013</a:t>
              </a:r>
              <a:endParaRPr lang="en-US" sz="2800" b="1" dirty="0" smtClean="0">
                <a:latin typeface="Berlin Sans FB" pitchFamily="34" charset="0"/>
                <a:ea typeface="Avenir Medium" charset="0"/>
                <a:cs typeface="Avenir Medium"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374504241"/>
              </p:ext>
            </p:extLst>
          </p:nvPr>
        </p:nvGraphicFramePr>
        <p:xfrm>
          <a:off x="-15766" y="4151236"/>
          <a:ext cx="9144000" cy="2865120"/>
        </p:xfrm>
        <a:graphic>
          <a:graphicData uri="http://schemas.openxmlformats.org/drawingml/2006/table">
            <a:tbl>
              <a:tblPr firstRow="1" bandRow="1">
                <a:solidFill>
                  <a:srgbClr val="BFC30D"/>
                </a:solidFill>
              </a:tblPr>
              <a:tblGrid>
                <a:gridCol w="2118389"/>
                <a:gridCol w="1464237"/>
                <a:gridCol w="3103559"/>
                <a:gridCol w="2457815"/>
              </a:tblGrid>
              <a:tr h="594360">
                <a:tc>
                  <a:txBody>
                    <a:bodyPr/>
                    <a:lstStyle>
                      <a:lvl1pPr marL="0" algn="l" defTabSz="914228" rtl="0" eaLnBrk="1" latinLnBrk="0" hangingPunct="1">
                        <a:defRPr sz="1800" b="1" kern="1200">
                          <a:solidFill>
                            <a:schemeClr val="lt1"/>
                          </a:solidFill>
                          <a:latin typeface="Calibri"/>
                        </a:defRPr>
                      </a:lvl1pPr>
                      <a:lvl2pPr marL="457112" algn="l" defTabSz="914228" rtl="0" eaLnBrk="1" latinLnBrk="0" hangingPunct="1">
                        <a:defRPr sz="1800" b="1" kern="1200">
                          <a:solidFill>
                            <a:schemeClr val="lt1"/>
                          </a:solidFill>
                          <a:latin typeface="Calibri"/>
                        </a:defRPr>
                      </a:lvl2pPr>
                      <a:lvl3pPr marL="914228" algn="l" defTabSz="914228" rtl="0" eaLnBrk="1" latinLnBrk="0" hangingPunct="1">
                        <a:defRPr sz="1800" b="1" kern="1200">
                          <a:solidFill>
                            <a:schemeClr val="lt1"/>
                          </a:solidFill>
                          <a:latin typeface="Calibri"/>
                        </a:defRPr>
                      </a:lvl3pPr>
                      <a:lvl4pPr marL="1371343" algn="l" defTabSz="914228" rtl="0" eaLnBrk="1" latinLnBrk="0" hangingPunct="1">
                        <a:defRPr sz="1800" b="1" kern="1200">
                          <a:solidFill>
                            <a:schemeClr val="lt1"/>
                          </a:solidFill>
                          <a:latin typeface="Calibri"/>
                        </a:defRPr>
                      </a:lvl4pPr>
                      <a:lvl5pPr marL="1828457" algn="l" defTabSz="914228" rtl="0" eaLnBrk="1" latinLnBrk="0" hangingPunct="1">
                        <a:defRPr sz="1800" b="1" kern="1200">
                          <a:solidFill>
                            <a:schemeClr val="lt1"/>
                          </a:solidFill>
                          <a:latin typeface="Calibri"/>
                        </a:defRPr>
                      </a:lvl5pPr>
                      <a:lvl6pPr marL="2285569" algn="l" defTabSz="914228" rtl="0" eaLnBrk="1" latinLnBrk="0" hangingPunct="1">
                        <a:defRPr sz="1800" b="1" kern="1200">
                          <a:solidFill>
                            <a:schemeClr val="lt1"/>
                          </a:solidFill>
                          <a:latin typeface="Calibri"/>
                        </a:defRPr>
                      </a:lvl6pPr>
                      <a:lvl7pPr marL="2742683" algn="l" defTabSz="914228" rtl="0" eaLnBrk="1" latinLnBrk="0" hangingPunct="1">
                        <a:defRPr sz="1800" b="1" kern="1200">
                          <a:solidFill>
                            <a:schemeClr val="lt1"/>
                          </a:solidFill>
                          <a:latin typeface="Calibri"/>
                        </a:defRPr>
                      </a:lvl7pPr>
                      <a:lvl8pPr marL="3199796" algn="l" defTabSz="914228" rtl="0" eaLnBrk="1" latinLnBrk="0" hangingPunct="1">
                        <a:defRPr sz="1800" b="1" kern="1200">
                          <a:solidFill>
                            <a:schemeClr val="lt1"/>
                          </a:solidFill>
                          <a:latin typeface="Calibri"/>
                        </a:defRPr>
                      </a:lvl8pPr>
                      <a:lvl9pPr marL="3656909" algn="l" defTabSz="914228" rtl="0" eaLnBrk="1" latinLnBrk="0" hangingPunct="1">
                        <a:defRPr sz="1800" b="1" kern="1200">
                          <a:solidFill>
                            <a:schemeClr val="lt1"/>
                          </a:solidFill>
                          <a:latin typeface="Calibri"/>
                        </a:defRPr>
                      </a:lvl9pPr>
                    </a:lstStyle>
                    <a:p>
                      <a:pPr algn="ctr"/>
                      <a:r>
                        <a:rPr lang="en-US" sz="1600" b="1" i="0" dirty="0" err="1" smtClean="0">
                          <a:latin typeface="Avenir Book"/>
                          <a:ea typeface="Avenir Heavy" charset="0"/>
                          <a:cs typeface="Avenir Heavy" charset="0"/>
                        </a:rPr>
                        <a:t>Kemampuan</a:t>
                      </a:r>
                      <a:r>
                        <a:rPr lang="en-US" sz="1600" b="1" i="0" baseline="0" dirty="0" smtClean="0">
                          <a:latin typeface="Avenir Book"/>
                          <a:ea typeface="Avenir Heavy" charset="0"/>
                          <a:cs typeface="Avenir Heavy" charset="0"/>
                        </a:rPr>
                        <a:t> </a:t>
                      </a:r>
                      <a:r>
                        <a:rPr lang="en-US" sz="1600" b="1" i="0" baseline="0" dirty="0" err="1" smtClean="0">
                          <a:latin typeface="Avenir Book"/>
                          <a:ea typeface="Avenir Heavy" charset="0"/>
                          <a:cs typeface="Avenir Heavy" charset="0"/>
                        </a:rPr>
                        <a:t>Belajar</a:t>
                      </a:r>
                      <a:r>
                        <a:rPr lang="en-US" sz="1600" b="1" i="0" baseline="0" dirty="0" smtClean="0">
                          <a:latin typeface="Avenir Book"/>
                          <a:ea typeface="Avenir Heavy" charset="0"/>
                          <a:cs typeface="Avenir Heavy" charset="0"/>
                        </a:rPr>
                        <a:t> </a:t>
                      </a:r>
                      <a:r>
                        <a:rPr lang="en-US" sz="1600" b="1" i="0" baseline="0" dirty="0" err="1" smtClean="0">
                          <a:latin typeface="Avenir Book"/>
                          <a:ea typeface="Avenir Heavy" charset="0"/>
                          <a:cs typeface="Avenir Heavy" charset="0"/>
                        </a:rPr>
                        <a:t>dan</a:t>
                      </a:r>
                      <a:r>
                        <a:rPr lang="en-US" sz="1600" b="1" i="0" baseline="0" dirty="0" smtClean="0">
                          <a:latin typeface="Avenir Book"/>
                          <a:ea typeface="Avenir Heavy" charset="0"/>
                          <a:cs typeface="Avenir Heavy" charset="0"/>
                        </a:rPr>
                        <a:t> </a:t>
                      </a:r>
                      <a:r>
                        <a:rPr lang="en-US" sz="1600" b="1" i="0" baseline="0" dirty="0" err="1" smtClean="0">
                          <a:latin typeface="Avenir Book"/>
                          <a:ea typeface="Avenir Heavy" charset="0"/>
                          <a:cs typeface="Avenir Heavy" charset="0"/>
                        </a:rPr>
                        <a:t>Berinovasi</a:t>
                      </a:r>
                      <a:endParaRPr lang="id-ID" sz="1600" b="1" i="0" dirty="0">
                        <a:latin typeface="Avenir Book"/>
                        <a:ea typeface="Avenir Heavy" charset="0"/>
                        <a:cs typeface="Avenir Heavy"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49B0A"/>
                    </a:solidFill>
                  </a:tcPr>
                </a:tc>
                <a:tc>
                  <a:txBody>
                    <a:bodyPr/>
                    <a:lstStyle>
                      <a:lvl1pPr marL="0" algn="l" defTabSz="914228" rtl="0" eaLnBrk="1" latinLnBrk="0" hangingPunct="1">
                        <a:defRPr sz="1800" b="1" kern="1200">
                          <a:solidFill>
                            <a:schemeClr val="lt1"/>
                          </a:solidFill>
                          <a:latin typeface="Calibri"/>
                        </a:defRPr>
                      </a:lvl1pPr>
                      <a:lvl2pPr marL="457112" algn="l" defTabSz="914228" rtl="0" eaLnBrk="1" latinLnBrk="0" hangingPunct="1">
                        <a:defRPr sz="1800" b="1" kern="1200">
                          <a:solidFill>
                            <a:schemeClr val="lt1"/>
                          </a:solidFill>
                          <a:latin typeface="Calibri"/>
                        </a:defRPr>
                      </a:lvl2pPr>
                      <a:lvl3pPr marL="914228" algn="l" defTabSz="914228" rtl="0" eaLnBrk="1" latinLnBrk="0" hangingPunct="1">
                        <a:defRPr sz="1800" b="1" kern="1200">
                          <a:solidFill>
                            <a:schemeClr val="lt1"/>
                          </a:solidFill>
                          <a:latin typeface="Calibri"/>
                        </a:defRPr>
                      </a:lvl3pPr>
                      <a:lvl4pPr marL="1371343" algn="l" defTabSz="914228" rtl="0" eaLnBrk="1" latinLnBrk="0" hangingPunct="1">
                        <a:defRPr sz="1800" b="1" kern="1200">
                          <a:solidFill>
                            <a:schemeClr val="lt1"/>
                          </a:solidFill>
                          <a:latin typeface="Calibri"/>
                        </a:defRPr>
                      </a:lvl4pPr>
                      <a:lvl5pPr marL="1828457" algn="l" defTabSz="914228" rtl="0" eaLnBrk="1" latinLnBrk="0" hangingPunct="1">
                        <a:defRPr sz="1800" b="1" kern="1200">
                          <a:solidFill>
                            <a:schemeClr val="lt1"/>
                          </a:solidFill>
                          <a:latin typeface="Calibri"/>
                        </a:defRPr>
                      </a:lvl5pPr>
                      <a:lvl6pPr marL="2285569" algn="l" defTabSz="914228" rtl="0" eaLnBrk="1" latinLnBrk="0" hangingPunct="1">
                        <a:defRPr sz="1800" b="1" kern="1200">
                          <a:solidFill>
                            <a:schemeClr val="lt1"/>
                          </a:solidFill>
                          <a:latin typeface="Calibri"/>
                        </a:defRPr>
                      </a:lvl6pPr>
                      <a:lvl7pPr marL="2742683" algn="l" defTabSz="914228" rtl="0" eaLnBrk="1" latinLnBrk="0" hangingPunct="1">
                        <a:defRPr sz="1800" b="1" kern="1200">
                          <a:solidFill>
                            <a:schemeClr val="lt1"/>
                          </a:solidFill>
                          <a:latin typeface="Calibri"/>
                        </a:defRPr>
                      </a:lvl7pPr>
                      <a:lvl8pPr marL="3199796" algn="l" defTabSz="914228" rtl="0" eaLnBrk="1" latinLnBrk="0" hangingPunct="1">
                        <a:defRPr sz="1800" b="1" kern="1200">
                          <a:solidFill>
                            <a:schemeClr val="lt1"/>
                          </a:solidFill>
                          <a:latin typeface="Calibri"/>
                        </a:defRPr>
                      </a:lvl8pPr>
                      <a:lvl9pPr marL="3656909" algn="l" defTabSz="914228" rtl="0" eaLnBrk="1" latinLnBrk="0" hangingPunct="1">
                        <a:defRPr sz="1800" b="1" kern="1200">
                          <a:solidFill>
                            <a:schemeClr val="lt1"/>
                          </a:solidFill>
                          <a:latin typeface="Calibri"/>
                        </a:defRPr>
                      </a:lvl9pPr>
                    </a:lstStyle>
                    <a:p>
                      <a:pPr algn="ctr"/>
                      <a:r>
                        <a:rPr lang="id-ID" sz="1600" b="1" i="0" dirty="0" err="1" smtClean="0">
                          <a:latin typeface="Avenir Book"/>
                          <a:ea typeface="Avenir Heavy" charset="0"/>
                          <a:cs typeface="Avenir Heavy" charset="0"/>
                        </a:rPr>
                        <a:t>Literasi</a:t>
                      </a:r>
                      <a:r>
                        <a:rPr lang="id-ID" sz="1600" b="1" i="0" dirty="0" smtClean="0">
                          <a:latin typeface="Avenir Book"/>
                          <a:ea typeface="Avenir Heavy" charset="0"/>
                          <a:cs typeface="Avenir Heavy" charset="0"/>
                        </a:rPr>
                        <a:t> Digital</a:t>
                      </a:r>
                      <a:endParaRPr lang="id-ID" sz="1600" b="1" i="0" dirty="0">
                        <a:latin typeface="Avenir Book"/>
                        <a:ea typeface="Avenir Heavy" charset="0"/>
                        <a:cs typeface="Avenir Heavy"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lumMod val="75000"/>
                      </a:srgbClr>
                    </a:solidFill>
                  </a:tcPr>
                </a:tc>
                <a:tc>
                  <a:txBody>
                    <a:bodyPr/>
                    <a:lstStyle>
                      <a:lvl1pPr marL="0" algn="l" defTabSz="914228" rtl="0" eaLnBrk="1" latinLnBrk="0" hangingPunct="1">
                        <a:defRPr sz="1800" b="1" kern="1200">
                          <a:solidFill>
                            <a:schemeClr val="lt1"/>
                          </a:solidFill>
                          <a:latin typeface="Calibri"/>
                        </a:defRPr>
                      </a:lvl1pPr>
                      <a:lvl2pPr marL="457112" algn="l" defTabSz="914228" rtl="0" eaLnBrk="1" latinLnBrk="0" hangingPunct="1">
                        <a:defRPr sz="1800" b="1" kern="1200">
                          <a:solidFill>
                            <a:schemeClr val="lt1"/>
                          </a:solidFill>
                          <a:latin typeface="Calibri"/>
                        </a:defRPr>
                      </a:lvl2pPr>
                      <a:lvl3pPr marL="914228" algn="l" defTabSz="914228" rtl="0" eaLnBrk="1" latinLnBrk="0" hangingPunct="1">
                        <a:defRPr sz="1800" b="1" kern="1200">
                          <a:solidFill>
                            <a:schemeClr val="lt1"/>
                          </a:solidFill>
                          <a:latin typeface="Calibri"/>
                        </a:defRPr>
                      </a:lvl3pPr>
                      <a:lvl4pPr marL="1371343" algn="l" defTabSz="914228" rtl="0" eaLnBrk="1" latinLnBrk="0" hangingPunct="1">
                        <a:defRPr sz="1800" b="1" kern="1200">
                          <a:solidFill>
                            <a:schemeClr val="lt1"/>
                          </a:solidFill>
                          <a:latin typeface="Calibri"/>
                        </a:defRPr>
                      </a:lvl4pPr>
                      <a:lvl5pPr marL="1828457" algn="l" defTabSz="914228" rtl="0" eaLnBrk="1" latinLnBrk="0" hangingPunct="1">
                        <a:defRPr sz="1800" b="1" kern="1200">
                          <a:solidFill>
                            <a:schemeClr val="lt1"/>
                          </a:solidFill>
                          <a:latin typeface="Calibri"/>
                        </a:defRPr>
                      </a:lvl5pPr>
                      <a:lvl6pPr marL="2285569" algn="l" defTabSz="914228" rtl="0" eaLnBrk="1" latinLnBrk="0" hangingPunct="1">
                        <a:defRPr sz="1800" b="1" kern="1200">
                          <a:solidFill>
                            <a:schemeClr val="lt1"/>
                          </a:solidFill>
                          <a:latin typeface="Calibri"/>
                        </a:defRPr>
                      </a:lvl6pPr>
                      <a:lvl7pPr marL="2742683" algn="l" defTabSz="914228" rtl="0" eaLnBrk="1" latinLnBrk="0" hangingPunct="1">
                        <a:defRPr sz="1800" b="1" kern="1200">
                          <a:solidFill>
                            <a:schemeClr val="lt1"/>
                          </a:solidFill>
                          <a:latin typeface="Calibri"/>
                        </a:defRPr>
                      </a:lvl7pPr>
                      <a:lvl8pPr marL="3199796" algn="l" defTabSz="914228" rtl="0" eaLnBrk="1" latinLnBrk="0" hangingPunct="1">
                        <a:defRPr sz="1800" b="1" kern="1200">
                          <a:solidFill>
                            <a:schemeClr val="lt1"/>
                          </a:solidFill>
                          <a:latin typeface="Calibri"/>
                        </a:defRPr>
                      </a:lvl8pPr>
                      <a:lvl9pPr marL="3656909" algn="l" defTabSz="914228" rtl="0" eaLnBrk="1" latinLnBrk="0" hangingPunct="1">
                        <a:defRPr sz="1800" b="1" kern="1200">
                          <a:solidFill>
                            <a:schemeClr val="lt1"/>
                          </a:solidFill>
                          <a:latin typeface="Calibri"/>
                        </a:defRPr>
                      </a:lvl9pPr>
                    </a:lstStyle>
                    <a:p>
                      <a:pPr algn="ctr"/>
                      <a:r>
                        <a:rPr lang="en-US" sz="1600" b="1" i="0" dirty="0" err="1" smtClean="0">
                          <a:latin typeface="Avenir Book"/>
                          <a:ea typeface="Avenir Heavy" charset="0"/>
                          <a:cs typeface="Avenir Heavy" charset="0"/>
                        </a:rPr>
                        <a:t>Kecakapan</a:t>
                      </a:r>
                      <a:r>
                        <a:rPr lang="en-US" sz="1600" b="1" i="0" baseline="0" dirty="0" smtClean="0">
                          <a:latin typeface="Avenir Book"/>
                          <a:ea typeface="Avenir Heavy" charset="0"/>
                          <a:cs typeface="Avenir Heavy" charset="0"/>
                        </a:rPr>
                        <a:t> </a:t>
                      </a:r>
                      <a:r>
                        <a:rPr lang="en-US" sz="1600" b="1" i="0" baseline="0" dirty="0" err="1" smtClean="0">
                          <a:latin typeface="Avenir Book"/>
                          <a:ea typeface="Avenir Heavy" charset="0"/>
                          <a:cs typeface="Avenir Heavy" charset="0"/>
                        </a:rPr>
                        <a:t>Hidup</a:t>
                      </a:r>
                      <a:endParaRPr lang="id-ID" sz="1600" b="1" i="0" dirty="0">
                        <a:latin typeface="Avenir Book"/>
                        <a:ea typeface="Avenir Heavy" charset="0"/>
                        <a:cs typeface="Avenir Heavy"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22F26"/>
                    </a:solidFill>
                  </a:tcPr>
                </a:tc>
                <a:tc>
                  <a:txBody>
                    <a:bodyPr/>
                    <a:lstStyle/>
                    <a:p>
                      <a:pPr algn="ctr"/>
                      <a:r>
                        <a:rPr lang="en-US" sz="1600" b="1" i="0" dirty="0" err="1" smtClean="0">
                          <a:solidFill>
                            <a:schemeClr val="bg1"/>
                          </a:solidFill>
                          <a:latin typeface="Avenir Book"/>
                          <a:ea typeface="Avenir Heavy" charset="0"/>
                          <a:cs typeface="Avenir Heavy" charset="0"/>
                        </a:rPr>
                        <a:t>Karakter</a:t>
                      </a:r>
                      <a:r>
                        <a:rPr lang="en-US" sz="1600" b="1" i="0" dirty="0" smtClean="0">
                          <a:solidFill>
                            <a:schemeClr val="bg1"/>
                          </a:solidFill>
                          <a:latin typeface="Avenir Book"/>
                          <a:ea typeface="Avenir Heavy" charset="0"/>
                          <a:cs typeface="Avenir Heavy" charset="0"/>
                        </a:rPr>
                        <a:t> Moral</a:t>
                      </a:r>
                      <a:endParaRPr lang="id-ID" sz="1600" b="1" i="0" dirty="0">
                        <a:solidFill>
                          <a:schemeClr val="bg1"/>
                        </a:solidFill>
                        <a:latin typeface="Avenir Book"/>
                        <a:ea typeface="Avenir Heavy" charset="0"/>
                        <a:cs typeface="Avenir Heavy"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22F26"/>
                    </a:solidFill>
                  </a:tcPr>
                </a:tc>
              </a:tr>
              <a:tr h="1432560">
                <a:tc>
                  <a:txBody>
                    <a:bodyPr/>
                    <a:lstStyle>
                      <a:lvl1pPr marL="0" algn="l" defTabSz="914228" rtl="0" eaLnBrk="1" latinLnBrk="0" hangingPunct="1">
                        <a:defRPr sz="1800" kern="1200">
                          <a:solidFill>
                            <a:schemeClr val="dk1"/>
                          </a:solidFill>
                          <a:latin typeface="Calibri"/>
                        </a:defRPr>
                      </a:lvl1pPr>
                      <a:lvl2pPr marL="457112" algn="l" defTabSz="914228" rtl="0" eaLnBrk="1" latinLnBrk="0" hangingPunct="1">
                        <a:defRPr sz="1800" kern="1200">
                          <a:solidFill>
                            <a:schemeClr val="dk1"/>
                          </a:solidFill>
                          <a:latin typeface="Calibri"/>
                        </a:defRPr>
                      </a:lvl2pPr>
                      <a:lvl3pPr marL="914228" algn="l" defTabSz="914228" rtl="0" eaLnBrk="1" latinLnBrk="0" hangingPunct="1">
                        <a:defRPr sz="1800" kern="1200">
                          <a:solidFill>
                            <a:schemeClr val="dk1"/>
                          </a:solidFill>
                          <a:latin typeface="Calibri"/>
                        </a:defRPr>
                      </a:lvl3pPr>
                      <a:lvl4pPr marL="1371343" algn="l" defTabSz="914228" rtl="0" eaLnBrk="1" latinLnBrk="0" hangingPunct="1">
                        <a:defRPr sz="1800" kern="1200">
                          <a:solidFill>
                            <a:schemeClr val="dk1"/>
                          </a:solidFill>
                          <a:latin typeface="Calibri"/>
                        </a:defRPr>
                      </a:lvl4pPr>
                      <a:lvl5pPr marL="1828457" algn="l" defTabSz="914228" rtl="0" eaLnBrk="1" latinLnBrk="0" hangingPunct="1">
                        <a:defRPr sz="1800" kern="1200">
                          <a:solidFill>
                            <a:schemeClr val="dk1"/>
                          </a:solidFill>
                          <a:latin typeface="Calibri"/>
                        </a:defRPr>
                      </a:lvl5pPr>
                      <a:lvl6pPr marL="2285569" algn="l" defTabSz="914228" rtl="0" eaLnBrk="1" latinLnBrk="0" hangingPunct="1">
                        <a:defRPr sz="1800" kern="1200">
                          <a:solidFill>
                            <a:schemeClr val="dk1"/>
                          </a:solidFill>
                          <a:latin typeface="Calibri"/>
                        </a:defRPr>
                      </a:lvl6pPr>
                      <a:lvl7pPr marL="2742683" algn="l" defTabSz="914228" rtl="0" eaLnBrk="1" latinLnBrk="0" hangingPunct="1">
                        <a:defRPr sz="1800" kern="1200">
                          <a:solidFill>
                            <a:schemeClr val="dk1"/>
                          </a:solidFill>
                          <a:latin typeface="Calibri"/>
                        </a:defRPr>
                      </a:lvl7pPr>
                      <a:lvl8pPr marL="3199796" algn="l" defTabSz="914228" rtl="0" eaLnBrk="1" latinLnBrk="0" hangingPunct="1">
                        <a:defRPr sz="1800" kern="1200">
                          <a:solidFill>
                            <a:schemeClr val="dk1"/>
                          </a:solidFill>
                          <a:latin typeface="Calibri"/>
                        </a:defRPr>
                      </a:lvl8pPr>
                      <a:lvl9pPr marL="3656909" algn="l" defTabSz="914228" rtl="0" eaLnBrk="1" latinLnBrk="0" hangingPunct="1">
                        <a:defRPr sz="1800" kern="1200">
                          <a:solidFill>
                            <a:schemeClr val="dk1"/>
                          </a:solidFill>
                          <a:latin typeface="Calibri"/>
                        </a:defRPr>
                      </a:lvl9pPr>
                    </a:lstStyle>
                    <a:p>
                      <a:pPr marL="177800" indent="-177800" algn="l">
                        <a:lnSpc>
                          <a:spcPts val="1800"/>
                        </a:lnSpc>
                        <a:spcBef>
                          <a:spcPts val="600"/>
                        </a:spcBef>
                        <a:buFont typeface="Arial" pitchFamily="34" charset="0"/>
                        <a:buChar char="•"/>
                        <a:tabLst/>
                      </a:pPr>
                      <a:r>
                        <a:rPr lang="id-ID" sz="1600" b="1" dirty="0" smtClean="0">
                          <a:solidFill>
                            <a:schemeClr val="tx1"/>
                          </a:solidFill>
                          <a:latin typeface="Avenir Book"/>
                          <a:ea typeface="Avenir Book" charset="0"/>
                          <a:cs typeface="Avenir Book" charset="0"/>
                        </a:rPr>
                        <a:t>Berpikir</a:t>
                      </a:r>
                      <a:r>
                        <a:rPr lang="id-ID" sz="1600" b="1" baseline="0" dirty="0" smtClean="0">
                          <a:solidFill>
                            <a:schemeClr val="tx1"/>
                          </a:solidFill>
                          <a:latin typeface="Avenir Book"/>
                          <a:ea typeface="Avenir Book" charset="0"/>
                          <a:cs typeface="Avenir Book" charset="0"/>
                        </a:rPr>
                        <a:t> Kritis dan Penyelesaian Masalah</a:t>
                      </a:r>
                      <a:endParaRPr lang="en-US" sz="1600" b="1" baseline="0" dirty="0" smtClean="0">
                        <a:solidFill>
                          <a:schemeClr val="tx1"/>
                        </a:solidFill>
                        <a:latin typeface="Avenir Book"/>
                        <a:ea typeface="Avenir Book" charset="0"/>
                        <a:cs typeface="Avenir Book" charset="0"/>
                      </a:endParaRPr>
                    </a:p>
                    <a:p>
                      <a:pPr marL="177800" marR="0" indent="-177800" algn="l" defTabSz="386815" rtl="0" eaLnBrk="1" fontAlgn="auto" latinLnBrk="0" hangingPunct="1">
                        <a:lnSpc>
                          <a:spcPts val="1800"/>
                        </a:lnSpc>
                        <a:spcBef>
                          <a:spcPts val="600"/>
                        </a:spcBef>
                        <a:spcAft>
                          <a:spcPts val="0"/>
                        </a:spcAft>
                        <a:buClrTx/>
                        <a:buSzTx/>
                        <a:buFont typeface="Arial" pitchFamily="34" charset="0"/>
                        <a:buChar char="•"/>
                        <a:tabLst/>
                        <a:defRPr/>
                      </a:pPr>
                      <a:r>
                        <a:rPr lang="id-ID" sz="1600" b="1" dirty="0" smtClean="0">
                          <a:solidFill>
                            <a:schemeClr val="tx1"/>
                          </a:solidFill>
                          <a:latin typeface="Avenir Book"/>
                          <a:ea typeface="Avenir Book" charset="0"/>
                          <a:cs typeface="Avenir Book" charset="0"/>
                        </a:rPr>
                        <a:t>Kreativitas</a:t>
                      </a:r>
                      <a:r>
                        <a:rPr lang="en-US" sz="1600" b="1" dirty="0" smtClean="0">
                          <a:solidFill>
                            <a:schemeClr val="tx1"/>
                          </a:solidFill>
                          <a:latin typeface="Avenir Book"/>
                          <a:ea typeface="Avenir Book" charset="0"/>
                          <a:cs typeface="Avenir Book" charset="0"/>
                        </a:rPr>
                        <a:t> </a:t>
                      </a:r>
                      <a:r>
                        <a:rPr lang="id-ID" sz="1600" b="1" dirty="0" smtClean="0">
                          <a:solidFill>
                            <a:schemeClr val="tx1"/>
                          </a:solidFill>
                          <a:latin typeface="Avenir Book"/>
                          <a:ea typeface="Avenir Book" charset="0"/>
                          <a:cs typeface="Avenir Book" charset="0"/>
                        </a:rPr>
                        <a:t>dan Inovasi </a:t>
                      </a:r>
                      <a:endParaRPr lang="en-US" sz="1600" b="1" dirty="0" smtClean="0">
                        <a:solidFill>
                          <a:schemeClr val="tx1"/>
                        </a:solidFill>
                        <a:latin typeface="Avenir Book"/>
                        <a:ea typeface="Avenir Book" charset="0"/>
                        <a:cs typeface="Avenir Book" charset="0"/>
                      </a:endParaRPr>
                    </a:p>
                    <a:p>
                      <a:pPr marL="177800" marR="0" indent="-177800" algn="l" defTabSz="386815" rtl="0" eaLnBrk="1" fontAlgn="auto" latinLnBrk="0" hangingPunct="1">
                        <a:lnSpc>
                          <a:spcPts val="1800"/>
                        </a:lnSpc>
                        <a:spcBef>
                          <a:spcPts val="600"/>
                        </a:spcBef>
                        <a:spcAft>
                          <a:spcPts val="0"/>
                        </a:spcAft>
                        <a:buClrTx/>
                        <a:buSzTx/>
                        <a:buFont typeface="Arial" pitchFamily="34" charset="0"/>
                        <a:buChar char="•"/>
                        <a:tabLst/>
                        <a:defRPr/>
                      </a:pPr>
                      <a:r>
                        <a:rPr lang="id-ID" sz="1600" b="1" dirty="0" smtClean="0">
                          <a:solidFill>
                            <a:schemeClr val="tx1"/>
                          </a:solidFill>
                          <a:latin typeface="Avenir Book"/>
                          <a:ea typeface="Avenir Book" charset="0"/>
                          <a:cs typeface="Avenir Book" charset="0"/>
                        </a:rPr>
                        <a:t>Komunikasi</a:t>
                      </a:r>
                      <a:endParaRPr lang="en-US" sz="1600" b="1" dirty="0" smtClean="0">
                        <a:solidFill>
                          <a:schemeClr val="tx1"/>
                        </a:solidFill>
                        <a:latin typeface="Avenir Book"/>
                        <a:ea typeface="Avenir Book" charset="0"/>
                        <a:cs typeface="Avenir Book" charset="0"/>
                      </a:endParaRPr>
                    </a:p>
                    <a:p>
                      <a:pPr marL="177800" marR="0" indent="-177800" algn="l" defTabSz="386815" rtl="0" eaLnBrk="1" fontAlgn="auto" latinLnBrk="0" hangingPunct="1">
                        <a:lnSpc>
                          <a:spcPts val="1800"/>
                        </a:lnSpc>
                        <a:spcBef>
                          <a:spcPts val="600"/>
                        </a:spcBef>
                        <a:spcAft>
                          <a:spcPts val="0"/>
                        </a:spcAft>
                        <a:buClrTx/>
                        <a:buSzTx/>
                        <a:buFont typeface="Arial" pitchFamily="34" charset="0"/>
                        <a:buChar char="•"/>
                        <a:tabLst/>
                        <a:defRPr/>
                      </a:pPr>
                      <a:r>
                        <a:rPr lang="id-ID" sz="1600" b="1" dirty="0" smtClean="0">
                          <a:solidFill>
                            <a:schemeClr val="tx1"/>
                          </a:solidFill>
                          <a:latin typeface="Avenir Book"/>
                          <a:ea typeface="Avenir Book" charset="0"/>
                          <a:cs typeface="Avenir Book" charset="0"/>
                        </a:rPr>
                        <a:t>Kolaborasi</a:t>
                      </a:r>
                      <a:endParaRPr lang="id-ID" sz="1600" b="1" dirty="0">
                        <a:solidFill>
                          <a:schemeClr val="tx1"/>
                        </a:solidFill>
                        <a:latin typeface="Avenir Book"/>
                        <a:ea typeface="Avenir Book" charset="0"/>
                        <a:cs typeface="Avenir Book"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8" rtl="0" eaLnBrk="1" latinLnBrk="0" hangingPunct="1">
                        <a:defRPr sz="1800" kern="1200">
                          <a:solidFill>
                            <a:schemeClr val="dk1"/>
                          </a:solidFill>
                          <a:latin typeface="Calibri"/>
                        </a:defRPr>
                      </a:lvl1pPr>
                      <a:lvl2pPr marL="457112" algn="l" defTabSz="914228" rtl="0" eaLnBrk="1" latinLnBrk="0" hangingPunct="1">
                        <a:defRPr sz="1800" kern="1200">
                          <a:solidFill>
                            <a:schemeClr val="dk1"/>
                          </a:solidFill>
                          <a:latin typeface="Calibri"/>
                        </a:defRPr>
                      </a:lvl2pPr>
                      <a:lvl3pPr marL="914228" algn="l" defTabSz="914228" rtl="0" eaLnBrk="1" latinLnBrk="0" hangingPunct="1">
                        <a:defRPr sz="1800" kern="1200">
                          <a:solidFill>
                            <a:schemeClr val="dk1"/>
                          </a:solidFill>
                          <a:latin typeface="Calibri"/>
                        </a:defRPr>
                      </a:lvl3pPr>
                      <a:lvl4pPr marL="1371343" algn="l" defTabSz="914228" rtl="0" eaLnBrk="1" latinLnBrk="0" hangingPunct="1">
                        <a:defRPr sz="1800" kern="1200">
                          <a:solidFill>
                            <a:schemeClr val="dk1"/>
                          </a:solidFill>
                          <a:latin typeface="Calibri"/>
                        </a:defRPr>
                      </a:lvl4pPr>
                      <a:lvl5pPr marL="1828457" algn="l" defTabSz="914228" rtl="0" eaLnBrk="1" latinLnBrk="0" hangingPunct="1">
                        <a:defRPr sz="1800" kern="1200">
                          <a:solidFill>
                            <a:schemeClr val="dk1"/>
                          </a:solidFill>
                          <a:latin typeface="Calibri"/>
                        </a:defRPr>
                      </a:lvl5pPr>
                      <a:lvl6pPr marL="2285569" algn="l" defTabSz="914228" rtl="0" eaLnBrk="1" latinLnBrk="0" hangingPunct="1">
                        <a:defRPr sz="1800" kern="1200">
                          <a:solidFill>
                            <a:schemeClr val="dk1"/>
                          </a:solidFill>
                          <a:latin typeface="Calibri"/>
                        </a:defRPr>
                      </a:lvl6pPr>
                      <a:lvl7pPr marL="2742683" algn="l" defTabSz="914228" rtl="0" eaLnBrk="1" latinLnBrk="0" hangingPunct="1">
                        <a:defRPr sz="1800" kern="1200">
                          <a:solidFill>
                            <a:schemeClr val="dk1"/>
                          </a:solidFill>
                          <a:latin typeface="Calibri"/>
                        </a:defRPr>
                      </a:lvl7pPr>
                      <a:lvl8pPr marL="3199796" algn="l" defTabSz="914228" rtl="0" eaLnBrk="1" latinLnBrk="0" hangingPunct="1">
                        <a:defRPr sz="1800" kern="1200">
                          <a:solidFill>
                            <a:schemeClr val="dk1"/>
                          </a:solidFill>
                          <a:latin typeface="Calibri"/>
                        </a:defRPr>
                      </a:lvl8pPr>
                      <a:lvl9pPr marL="3656909" algn="l" defTabSz="914228" rtl="0" eaLnBrk="1" latinLnBrk="0" hangingPunct="1">
                        <a:defRPr sz="1800" kern="1200">
                          <a:solidFill>
                            <a:schemeClr val="dk1"/>
                          </a:solidFill>
                          <a:latin typeface="Calibri"/>
                        </a:defRPr>
                      </a:lvl9pPr>
                    </a:lstStyle>
                    <a:p>
                      <a:pPr marL="177800" indent="-177800" algn="l">
                        <a:buFont typeface="Arial" pitchFamily="34" charset="0"/>
                        <a:buChar char="•"/>
                        <a:tabLst/>
                      </a:pPr>
                      <a:r>
                        <a:rPr lang="id-ID" sz="1600" dirty="0" smtClean="0">
                          <a:solidFill>
                            <a:schemeClr val="tx1"/>
                          </a:solidFill>
                          <a:latin typeface="Avenir Book"/>
                          <a:ea typeface="Avenir Book" charset="0"/>
                          <a:cs typeface="Avenir Book" charset="0"/>
                        </a:rPr>
                        <a:t>Literasi Informasi</a:t>
                      </a:r>
                      <a:endParaRPr lang="en-US" sz="1600" dirty="0" smtClean="0">
                        <a:solidFill>
                          <a:schemeClr val="tx1"/>
                        </a:solidFill>
                        <a:latin typeface="Avenir Book"/>
                        <a:ea typeface="Avenir Book" charset="0"/>
                        <a:cs typeface="Avenir Book" charset="0"/>
                      </a:endParaRP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dirty="0" smtClean="0">
                          <a:solidFill>
                            <a:schemeClr val="tx1"/>
                          </a:solidFill>
                          <a:latin typeface="Avenir Book"/>
                          <a:ea typeface="Avenir Book" charset="0"/>
                          <a:cs typeface="Avenir Book" charset="0"/>
                        </a:rPr>
                        <a:t>Literasi Media</a:t>
                      </a:r>
                      <a:endParaRPr lang="en-US" sz="1600" dirty="0" smtClean="0">
                        <a:solidFill>
                          <a:schemeClr val="tx1"/>
                        </a:solidFill>
                        <a:latin typeface="Avenir Book"/>
                        <a:ea typeface="Avenir Book" charset="0"/>
                        <a:cs typeface="Avenir Book" charset="0"/>
                      </a:endParaRP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dirty="0" err="1" smtClean="0">
                          <a:solidFill>
                            <a:schemeClr val="tx1"/>
                          </a:solidFill>
                          <a:latin typeface="Avenir Book"/>
                          <a:ea typeface="Avenir Book" charset="0"/>
                          <a:cs typeface="Avenir Book" charset="0"/>
                        </a:rPr>
                        <a:t>Literasi</a:t>
                      </a:r>
                      <a:r>
                        <a:rPr lang="id-ID" sz="1600" baseline="0" dirty="0" smtClean="0">
                          <a:solidFill>
                            <a:schemeClr val="tx1"/>
                          </a:solidFill>
                          <a:latin typeface="Avenir Book"/>
                          <a:ea typeface="Avenir Book" charset="0"/>
                          <a:cs typeface="Avenir Book" charset="0"/>
                        </a:rPr>
                        <a:t> Teknologi</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8" rtl="0" eaLnBrk="1" latinLnBrk="0" hangingPunct="1">
                        <a:defRPr sz="1800" kern="1200">
                          <a:solidFill>
                            <a:schemeClr val="dk1"/>
                          </a:solidFill>
                          <a:latin typeface="Calibri"/>
                        </a:defRPr>
                      </a:lvl1pPr>
                      <a:lvl2pPr marL="457112" algn="l" defTabSz="914228" rtl="0" eaLnBrk="1" latinLnBrk="0" hangingPunct="1">
                        <a:defRPr sz="1800" kern="1200">
                          <a:solidFill>
                            <a:schemeClr val="dk1"/>
                          </a:solidFill>
                          <a:latin typeface="Calibri"/>
                        </a:defRPr>
                      </a:lvl2pPr>
                      <a:lvl3pPr marL="914228" algn="l" defTabSz="914228" rtl="0" eaLnBrk="1" latinLnBrk="0" hangingPunct="1">
                        <a:defRPr sz="1800" kern="1200">
                          <a:solidFill>
                            <a:schemeClr val="dk1"/>
                          </a:solidFill>
                          <a:latin typeface="Calibri"/>
                        </a:defRPr>
                      </a:lvl3pPr>
                      <a:lvl4pPr marL="1371343" algn="l" defTabSz="914228" rtl="0" eaLnBrk="1" latinLnBrk="0" hangingPunct="1">
                        <a:defRPr sz="1800" kern="1200">
                          <a:solidFill>
                            <a:schemeClr val="dk1"/>
                          </a:solidFill>
                          <a:latin typeface="Calibri"/>
                        </a:defRPr>
                      </a:lvl4pPr>
                      <a:lvl5pPr marL="1828457" algn="l" defTabSz="914228" rtl="0" eaLnBrk="1" latinLnBrk="0" hangingPunct="1">
                        <a:defRPr sz="1800" kern="1200">
                          <a:solidFill>
                            <a:schemeClr val="dk1"/>
                          </a:solidFill>
                          <a:latin typeface="Calibri"/>
                        </a:defRPr>
                      </a:lvl5pPr>
                      <a:lvl6pPr marL="2285569" algn="l" defTabSz="914228" rtl="0" eaLnBrk="1" latinLnBrk="0" hangingPunct="1">
                        <a:defRPr sz="1800" kern="1200">
                          <a:solidFill>
                            <a:schemeClr val="dk1"/>
                          </a:solidFill>
                          <a:latin typeface="Calibri"/>
                        </a:defRPr>
                      </a:lvl6pPr>
                      <a:lvl7pPr marL="2742683" algn="l" defTabSz="914228" rtl="0" eaLnBrk="1" latinLnBrk="0" hangingPunct="1">
                        <a:defRPr sz="1800" kern="1200">
                          <a:solidFill>
                            <a:schemeClr val="dk1"/>
                          </a:solidFill>
                          <a:latin typeface="Calibri"/>
                        </a:defRPr>
                      </a:lvl7pPr>
                      <a:lvl8pPr marL="3199796" algn="l" defTabSz="914228" rtl="0" eaLnBrk="1" latinLnBrk="0" hangingPunct="1">
                        <a:defRPr sz="1800" kern="1200">
                          <a:solidFill>
                            <a:schemeClr val="dk1"/>
                          </a:solidFill>
                          <a:latin typeface="Calibri"/>
                        </a:defRPr>
                      </a:lvl8pPr>
                      <a:lvl9pPr marL="3656909" algn="l" defTabSz="914228" rtl="0" eaLnBrk="1" latinLnBrk="0" hangingPunct="1">
                        <a:defRPr sz="1800" kern="1200">
                          <a:solidFill>
                            <a:schemeClr val="dk1"/>
                          </a:solidFill>
                          <a:latin typeface="Calibri"/>
                        </a:defRPr>
                      </a:lvl9pPr>
                    </a:lstStyle>
                    <a:p>
                      <a:pPr marL="177800" indent="-177800" algn="l">
                        <a:buFont typeface="Arial" pitchFamily="34" charset="0"/>
                        <a:buChar char="•"/>
                        <a:tabLst/>
                      </a:pPr>
                      <a:r>
                        <a:rPr lang="id-ID" sz="1600" noProof="0" dirty="0" smtClean="0">
                          <a:solidFill>
                            <a:schemeClr val="tx1"/>
                          </a:solidFill>
                          <a:latin typeface="Avenir Book"/>
                          <a:ea typeface="Avenir Book" charset="0"/>
                          <a:cs typeface="Avenir Book" charset="0"/>
                        </a:rPr>
                        <a:t>Fleksibilitas dan Adaptabilitas</a:t>
                      </a: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noProof="0" dirty="0" smtClean="0">
                          <a:solidFill>
                            <a:schemeClr val="tx1"/>
                          </a:solidFill>
                          <a:latin typeface="Avenir Book"/>
                          <a:ea typeface="Avenir Book" charset="0"/>
                          <a:cs typeface="Avenir Book" charset="0"/>
                        </a:rPr>
                        <a:t>Inisiatif dan Mandiri</a:t>
                      </a: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noProof="0" dirty="0" smtClean="0">
                          <a:solidFill>
                            <a:schemeClr val="tx1"/>
                          </a:solidFill>
                          <a:latin typeface="Avenir Book"/>
                          <a:ea typeface="Avenir Book" charset="0"/>
                          <a:cs typeface="Avenir Book" charset="0"/>
                        </a:rPr>
                        <a:t>Interaksi Lintas Sosbud</a:t>
                      </a: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noProof="0" dirty="0" smtClean="0">
                          <a:solidFill>
                            <a:schemeClr val="tx1"/>
                          </a:solidFill>
                          <a:latin typeface="Avenir Book"/>
                          <a:ea typeface="Avenir Book" charset="0"/>
                          <a:cs typeface="Avenir Book" charset="0"/>
                        </a:rPr>
                        <a:t>Produktivitas dan Akuntabilitas</a:t>
                      </a: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noProof="0" dirty="0" smtClean="0">
                          <a:solidFill>
                            <a:schemeClr val="tx1"/>
                          </a:solidFill>
                          <a:latin typeface="Avenir Book"/>
                          <a:ea typeface="Avenir Book" charset="0"/>
                          <a:cs typeface="Avenir Book" charset="0"/>
                        </a:rPr>
                        <a:t>Kepemimpinan</a:t>
                      </a:r>
                      <a:r>
                        <a:rPr lang="id-ID" sz="1600" baseline="0" noProof="0" dirty="0" smtClean="0">
                          <a:solidFill>
                            <a:schemeClr val="tx1"/>
                          </a:solidFill>
                          <a:latin typeface="Avenir Book"/>
                          <a:ea typeface="Avenir Book" charset="0"/>
                          <a:cs typeface="Avenir Book" charset="0"/>
                        </a:rPr>
                        <a:t> dan Tanggung Jawab</a:t>
                      </a:r>
                      <a:endParaRPr lang="id-ID" sz="1600" noProof="0" dirty="0" smtClean="0">
                        <a:solidFill>
                          <a:schemeClr val="tx1"/>
                        </a:solidFill>
                        <a:latin typeface="Avenir Book"/>
                        <a:ea typeface="Avenir Book" charset="0"/>
                        <a:cs typeface="Avenir Book"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8" rtl="0" eaLnBrk="1" latinLnBrk="0" hangingPunct="1">
                        <a:defRPr sz="1800" kern="1200">
                          <a:solidFill>
                            <a:schemeClr val="dk1"/>
                          </a:solidFill>
                          <a:latin typeface="Calibri"/>
                        </a:defRPr>
                      </a:lvl1pPr>
                      <a:lvl2pPr marL="457112" algn="l" defTabSz="914228" rtl="0" eaLnBrk="1" latinLnBrk="0" hangingPunct="1">
                        <a:defRPr sz="1800" kern="1200">
                          <a:solidFill>
                            <a:schemeClr val="dk1"/>
                          </a:solidFill>
                          <a:latin typeface="Calibri"/>
                        </a:defRPr>
                      </a:lvl2pPr>
                      <a:lvl3pPr marL="914228" algn="l" defTabSz="914228" rtl="0" eaLnBrk="1" latinLnBrk="0" hangingPunct="1">
                        <a:defRPr sz="1800" kern="1200">
                          <a:solidFill>
                            <a:schemeClr val="dk1"/>
                          </a:solidFill>
                          <a:latin typeface="Calibri"/>
                        </a:defRPr>
                      </a:lvl3pPr>
                      <a:lvl4pPr marL="1371343" algn="l" defTabSz="914228" rtl="0" eaLnBrk="1" latinLnBrk="0" hangingPunct="1">
                        <a:defRPr sz="1800" kern="1200">
                          <a:solidFill>
                            <a:schemeClr val="dk1"/>
                          </a:solidFill>
                          <a:latin typeface="Calibri"/>
                        </a:defRPr>
                      </a:lvl4pPr>
                      <a:lvl5pPr marL="1828457" algn="l" defTabSz="914228" rtl="0" eaLnBrk="1" latinLnBrk="0" hangingPunct="1">
                        <a:defRPr sz="1800" kern="1200">
                          <a:solidFill>
                            <a:schemeClr val="dk1"/>
                          </a:solidFill>
                          <a:latin typeface="Calibri"/>
                        </a:defRPr>
                      </a:lvl5pPr>
                      <a:lvl6pPr marL="2285569" algn="l" defTabSz="914228" rtl="0" eaLnBrk="1" latinLnBrk="0" hangingPunct="1">
                        <a:defRPr sz="1800" kern="1200">
                          <a:solidFill>
                            <a:schemeClr val="dk1"/>
                          </a:solidFill>
                          <a:latin typeface="Calibri"/>
                        </a:defRPr>
                      </a:lvl6pPr>
                      <a:lvl7pPr marL="2742683" algn="l" defTabSz="914228" rtl="0" eaLnBrk="1" latinLnBrk="0" hangingPunct="1">
                        <a:defRPr sz="1800" kern="1200">
                          <a:solidFill>
                            <a:schemeClr val="dk1"/>
                          </a:solidFill>
                          <a:latin typeface="Calibri"/>
                        </a:defRPr>
                      </a:lvl7pPr>
                      <a:lvl8pPr marL="3199796" algn="l" defTabSz="914228" rtl="0" eaLnBrk="1" latinLnBrk="0" hangingPunct="1">
                        <a:defRPr sz="1800" kern="1200">
                          <a:solidFill>
                            <a:schemeClr val="dk1"/>
                          </a:solidFill>
                          <a:latin typeface="Calibri"/>
                        </a:defRPr>
                      </a:lvl8pPr>
                      <a:lvl9pPr marL="3656909" algn="l" defTabSz="914228" rtl="0" eaLnBrk="1" latinLnBrk="0" hangingPunct="1">
                        <a:defRPr sz="1800" kern="1200">
                          <a:solidFill>
                            <a:schemeClr val="dk1"/>
                          </a:solidFill>
                          <a:latin typeface="Calibri"/>
                        </a:defRPr>
                      </a:lvl9pPr>
                    </a:lstStyle>
                    <a:p>
                      <a:pPr marL="95250" marR="0" indent="-95250" algn="l" defTabSz="386815" rtl="0" eaLnBrk="1" fontAlgn="auto" latinLnBrk="0" hangingPunct="1">
                        <a:lnSpc>
                          <a:spcPct val="100000"/>
                        </a:lnSpc>
                        <a:spcBef>
                          <a:spcPts val="0"/>
                        </a:spcBef>
                        <a:spcAft>
                          <a:spcPts val="0"/>
                        </a:spcAft>
                        <a:buClrTx/>
                        <a:buSzTx/>
                        <a:buFont typeface="Arial" pitchFamily="34" charset="0"/>
                        <a:buChar char="•"/>
                        <a:tabLst/>
                        <a:defRPr/>
                      </a:pPr>
                      <a:r>
                        <a:rPr lang="en-US" sz="1600" dirty="0" err="1" smtClean="0">
                          <a:solidFill>
                            <a:schemeClr val="tx1"/>
                          </a:solidFill>
                          <a:latin typeface="Avenir Book"/>
                          <a:ea typeface="Avenir Book" charset="0"/>
                          <a:cs typeface="Avenir Book" charset="0"/>
                        </a:rPr>
                        <a:t>Cinta</a:t>
                      </a:r>
                      <a:r>
                        <a:rPr lang="en-US" sz="1600" dirty="0" smtClean="0">
                          <a:solidFill>
                            <a:schemeClr val="tx1"/>
                          </a:solidFill>
                          <a:latin typeface="Avenir Book"/>
                          <a:ea typeface="Avenir Book" charset="0"/>
                          <a:cs typeface="Avenir Book" charset="0"/>
                        </a:rPr>
                        <a:t> Tanah Air</a:t>
                      </a:r>
                      <a:endParaRPr lang="id-ID" sz="1600" dirty="0" smtClean="0">
                        <a:solidFill>
                          <a:schemeClr val="tx1"/>
                        </a:solidFill>
                        <a:latin typeface="Avenir Book"/>
                        <a:ea typeface="Avenir Book" charset="0"/>
                        <a:cs typeface="Avenir Book" charset="0"/>
                      </a:endParaRPr>
                    </a:p>
                    <a:p>
                      <a:pPr marL="95250" marR="0" indent="-95250" algn="l" defTabSz="386815" rtl="0" eaLnBrk="1" fontAlgn="auto" latinLnBrk="0" hangingPunct="1">
                        <a:lnSpc>
                          <a:spcPct val="100000"/>
                        </a:lnSpc>
                        <a:spcBef>
                          <a:spcPts val="0"/>
                        </a:spcBef>
                        <a:spcAft>
                          <a:spcPts val="0"/>
                        </a:spcAft>
                        <a:buClrTx/>
                        <a:buSzTx/>
                        <a:buFont typeface="Arial" pitchFamily="34" charset="0"/>
                        <a:buChar char="•"/>
                        <a:tabLst/>
                        <a:defRPr/>
                      </a:pPr>
                      <a:r>
                        <a:rPr lang="en-US" sz="1600" dirty="0" err="1" smtClean="0">
                          <a:solidFill>
                            <a:schemeClr val="tx1"/>
                          </a:solidFill>
                          <a:latin typeface="Avenir Book"/>
                          <a:ea typeface="Avenir Book" charset="0"/>
                          <a:cs typeface="Avenir Book" charset="0"/>
                        </a:rPr>
                        <a:t>Nilai</a:t>
                      </a:r>
                      <a:r>
                        <a:rPr lang="id-ID" sz="1600" dirty="0" smtClean="0">
                          <a:solidFill>
                            <a:schemeClr val="tx1"/>
                          </a:solidFill>
                          <a:latin typeface="Avenir Book"/>
                          <a:ea typeface="Avenir Book" charset="0"/>
                          <a:cs typeface="Avenir Book" charset="0"/>
                        </a:rPr>
                        <a:t>2</a:t>
                      </a:r>
                      <a:r>
                        <a:rPr lang="en-US" sz="1600" dirty="0" smtClean="0">
                          <a:solidFill>
                            <a:schemeClr val="tx1"/>
                          </a:solidFill>
                          <a:latin typeface="Avenir Book"/>
                          <a:ea typeface="Avenir Book" charset="0"/>
                          <a:cs typeface="Avenir Book" charset="0"/>
                        </a:rPr>
                        <a:t> Budi </a:t>
                      </a:r>
                      <a:r>
                        <a:rPr lang="en-US" sz="1600" dirty="0" err="1" smtClean="0">
                          <a:solidFill>
                            <a:schemeClr val="tx1"/>
                          </a:solidFill>
                          <a:latin typeface="Avenir Book"/>
                          <a:ea typeface="Avenir Book" charset="0"/>
                          <a:cs typeface="Avenir Book" charset="0"/>
                        </a:rPr>
                        <a:t>Pekerti</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Luhur</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Jujur</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Adil</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Empati</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Penyayang</a:t>
                      </a:r>
                      <a:r>
                        <a:rPr lang="en-US" sz="1600" dirty="0" smtClean="0">
                          <a:solidFill>
                            <a:schemeClr val="tx1"/>
                          </a:solidFill>
                          <a:latin typeface="Avenir Book"/>
                          <a:ea typeface="Avenir Book" charset="0"/>
                          <a:cs typeface="Avenir Book" charset="0"/>
                        </a:rPr>
                        <a:t>, Rasa </a:t>
                      </a:r>
                      <a:r>
                        <a:rPr lang="id-ID" sz="1600" dirty="0" smtClean="0">
                          <a:solidFill>
                            <a:schemeClr val="tx1"/>
                          </a:solidFill>
                          <a:latin typeface="Avenir Book"/>
                          <a:ea typeface="Avenir Book" charset="0"/>
                          <a:cs typeface="Avenir Book" charset="0"/>
                        </a:rPr>
                        <a:t>h</a:t>
                      </a:r>
                      <a:r>
                        <a:rPr lang="en-US" sz="1600" dirty="0" err="1" smtClean="0">
                          <a:solidFill>
                            <a:schemeClr val="tx1"/>
                          </a:solidFill>
                          <a:latin typeface="Avenir Book"/>
                          <a:ea typeface="Avenir Book" charset="0"/>
                          <a:cs typeface="Avenir Book" charset="0"/>
                        </a:rPr>
                        <a:t>ormat</a:t>
                      </a:r>
                      <a:r>
                        <a:rPr lang="en-US" sz="1600" dirty="0" smtClean="0">
                          <a:solidFill>
                            <a:schemeClr val="tx1"/>
                          </a:solidFill>
                          <a:latin typeface="Avenir Book"/>
                          <a:ea typeface="Avenir Book" charset="0"/>
                          <a:cs typeface="Avenir Book" charset="0"/>
                        </a:rPr>
                        <a:t>,</a:t>
                      </a:r>
                      <a:r>
                        <a:rPr lang="en-US" sz="1600" baseline="0" dirty="0" smtClean="0">
                          <a:solidFill>
                            <a:schemeClr val="tx1"/>
                          </a:solidFill>
                          <a:latin typeface="Avenir Book"/>
                          <a:ea typeface="Avenir Book" charset="0"/>
                          <a:cs typeface="Avenir Book" charset="0"/>
                        </a:rPr>
                        <a:t> </a:t>
                      </a:r>
                      <a:r>
                        <a:rPr lang="en-US" sz="1600" baseline="0" dirty="0" err="1" smtClean="0">
                          <a:solidFill>
                            <a:schemeClr val="tx1"/>
                          </a:solidFill>
                          <a:latin typeface="Avenir Book"/>
                          <a:ea typeface="Avenir Book" charset="0"/>
                          <a:cs typeface="Avenir Book" charset="0"/>
                        </a:rPr>
                        <a:t>Kesederhanaan</a:t>
                      </a:r>
                      <a:r>
                        <a:rPr lang="en-US" sz="1600" baseline="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Pengampun</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Rendah</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Hati</a:t>
                      </a:r>
                      <a:r>
                        <a:rPr lang="en-US" sz="1600" dirty="0" smtClean="0">
                          <a:solidFill>
                            <a:schemeClr val="tx1"/>
                          </a:solidFill>
                          <a:latin typeface="Avenir Book"/>
                          <a:ea typeface="Avenir Book" charset="0"/>
                          <a:cs typeface="Avenir Book" charset="0"/>
                        </a:rPr>
                        <a:t>,</a:t>
                      </a:r>
                      <a:r>
                        <a:rPr lang="en-US" sz="1600" baseline="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dll</a:t>
                      </a:r>
                      <a:r>
                        <a:rPr lang="en-US" sz="1600" dirty="0" smtClean="0">
                          <a:solidFill>
                            <a:schemeClr val="tx1"/>
                          </a:solidFill>
                          <a:latin typeface="Avenir Book"/>
                          <a:ea typeface="Avenir Book" charset="0"/>
                          <a:cs typeface="Avenir Book" charset="0"/>
                        </a:rPr>
                        <a: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pSp>
        <p:nvGrpSpPr>
          <p:cNvPr id="5" name="Group 26"/>
          <p:cNvGrpSpPr/>
          <p:nvPr/>
        </p:nvGrpSpPr>
        <p:grpSpPr>
          <a:xfrm>
            <a:off x="2229865" y="653935"/>
            <a:ext cx="5576644" cy="3323444"/>
            <a:chOff x="3302066" y="562532"/>
            <a:chExt cx="6910798" cy="4701122"/>
          </a:xfrm>
        </p:grpSpPr>
        <p:sp>
          <p:nvSpPr>
            <p:cNvPr id="2" name="Rectangle 1"/>
            <p:cNvSpPr/>
            <p:nvPr/>
          </p:nvSpPr>
          <p:spPr>
            <a:xfrm>
              <a:off x="3302066" y="2668623"/>
              <a:ext cx="1969023" cy="522432"/>
            </a:xfrm>
            <a:prstGeom prst="rect">
              <a:avLst/>
            </a:prstGeom>
          </p:spPr>
          <p:txBody>
            <a:bodyPr wrap="none">
              <a:spAutoFit/>
            </a:bodyPr>
            <a:lstStyle/>
            <a:p>
              <a:r>
                <a:rPr lang="en-US" b="1" dirty="0">
                  <a:solidFill>
                    <a:schemeClr val="bg1"/>
                  </a:solidFill>
                  <a:latin typeface="Avenir Next" charset="0"/>
                  <a:ea typeface="Avenir Next" charset="0"/>
                  <a:cs typeface="Avenir Next" charset="0"/>
                </a:rPr>
                <a:t>TERIMA KASIH</a:t>
              </a:r>
              <a:endParaRPr lang="en-US" dirty="0">
                <a:solidFill>
                  <a:schemeClr val="bg1"/>
                </a:solidFill>
                <a:latin typeface="Avenir Next" charset="0"/>
                <a:ea typeface="Avenir Next" charset="0"/>
                <a:cs typeface="Avenir Next" charset="0"/>
              </a:endParaRPr>
            </a:p>
          </p:txBody>
        </p:sp>
        <p:sp>
          <p:nvSpPr>
            <p:cNvPr id="65" name="Cube 64"/>
            <p:cNvSpPr/>
            <p:nvPr/>
          </p:nvSpPr>
          <p:spPr>
            <a:xfrm>
              <a:off x="4767738" y="1026304"/>
              <a:ext cx="4111416" cy="3702156"/>
            </a:xfrm>
            <a:prstGeom prst="cube">
              <a:avLst>
                <a:gd name="adj" fmla="val 41498"/>
              </a:avLst>
            </a:prstGeom>
            <a:solidFill>
              <a:srgbClr val="0000CC"/>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solidFill>
                  <a:schemeClr val="bg1"/>
                </a:solidFill>
                <a:latin typeface="Avenir Book" charset="0"/>
                <a:ea typeface="Avenir Book" charset="0"/>
                <a:cs typeface="Avenir Book" charset="0"/>
              </a:endParaRPr>
            </a:p>
          </p:txBody>
        </p:sp>
        <p:sp>
          <p:nvSpPr>
            <p:cNvPr id="66" name="Rectangle 65"/>
            <p:cNvSpPr/>
            <p:nvPr/>
          </p:nvSpPr>
          <p:spPr>
            <a:xfrm>
              <a:off x="5799527" y="2301689"/>
              <a:ext cx="782595" cy="2100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latin typeface="Agency FB" pitchFamily="34" charset="0"/>
                  <a:ea typeface="Avenir Book" charset="0"/>
                  <a:cs typeface="Avenir Book" charset="0"/>
                </a:rPr>
                <a:t>NKRI</a:t>
              </a:r>
              <a:endParaRPr lang="en-US" sz="1200" b="1" dirty="0">
                <a:solidFill>
                  <a:schemeClr val="bg1"/>
                </a:solidFill>
                <a:latin typeface="Agency FB" pitchFamily="34" charset="0"/>
                <a:ea typeface="Avenir Book" charset="0"/>
                <a:cs typeface="Avenir Book" charset="0"/>
              </a:endParaRPr>
            </a:p>
          </p:txBody>
        </p:sp>
        <p:sp>
          <p:nvSpPr>
            <p:cNvPr id="67" name="Rectangle 66"/>
            <p:cNvSpPr/>
            <p:nvPr/>
          </p:nvSpPr>
          <p:spPr>
            <a:xfrm>
              <a:off x="5627452" y="1843920"/>
              <a:ext cx="1548713" cy="1750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Keberagaman</a:t>
              </a:r>
              <a:endParaRPr lang="en-US" sz="1200" b="1" dirty="0">
                <a:solidFill>
                  <a:schemeClr val="bg1"/>
                </a:solidFill>
                <a:latin typeface="Agency FB" pitchFamily="34" charset="0"/>
                <a:ea typeface="Avenir Book" charset="0"/>
                <a:cs typeface="Avenir Book" charset="0"/>
              </a:endParaRPr>
            </a:p>
          </p:txBody>
        </p:sp>
        <p:cxnSp>
          <p:nvCxnSpPr>
            <p:cNvPr id="68" name="Straight Connector 67"/>
            <p:cNvCxnSpPr/>
            <p:nvPr/>
          </p:nvCxnSpPr>
          <p:spPr>
            <a:xfrm>
              <a:off x="5463836" y="1843920"/>
              <a:ext cx="2595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733852" y="1658568"/>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latin typeface="Agency FB" pitchFamily="34" charset="0"/>
                  <a:ea typeface="Avenir Book" charset="0"/>
                  <a:cs typeface="Avenir Book" charset="0"/>
                </a:rPr>
                <a:t>SDG</a:t>
              </a:r>
              <a:endParaRPr lang="en-US" sz="1200" b="1" dirty="0">
                <a:solidFill>
                  <a:schemeClr val="bg1"/>
                </a:solidFill>
                <a:latin typeface="Agency FB" pitchFamily="34" charset="0"/>
                <a:ea typeface="Avenir Book" charset="0"/>
                <a:cs typeface="Avenir Book" charset="0"/>
              </a:endParaRPr>
            </a:p>
          </p:txBody>
        </p:sp>
        <p:cxnSp>
          <p:nvCxnSpPr>
            <p:cNvPr id="70" name="Straight Connector 69"/>
            <p:cNvCxnSpPr/>
            <p:nvPr/>
          </p:nvCxnSpPr>
          <p:spPr>
            <a:xfrm>
              <a:off x="5682137" y="1635920"/>
              <a:ext cx="25553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943688" y="1450568"/>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latin typeface="Agency FB" pitchFamily="34" charset="0"/>
                  <a:ea typeface="Avenir Book" charset="0"/>
                  <a:cs typeface="Avenir Book" charset="0"/>
                </a:rPr>
                <a:t>HAM</a:t>
              </a:r>
              <a:endParaRPr lang="en-US" sz="1200" b="1" dirty="0">
                <a:solidFill>
                  <a:schemeClr val="bg1"/>
                </a:solidFill>
                <a:latin typeface="Agency FB" pitchFamily="34" charset="0"/>
                <a:ea typeface="Avenir Book" charset="0"/>
                <a:cs typeface="Avenir Book" charset="0"/>
              </a:endParaRPr>
            </a:p>
          </p:txBody>
        </p:sp>
        <p:cxnSp>
          <p:nvCxnSpPr>
            <p:cNvPr id="72" name="Straight Connector 71"/>
            <p:cNvCxnSpPr/>
            <p:nvPr/>
          </p:nvCxnSpPr>
          <p:spPr>
            <a:xfrm>
              <a:off x="5873735" y="1427920"/>
              <a:ext cx="25989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137279" y="1256961"/>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Kualitas</a:t>
              </a:r>
              <a:r>
                <a:rPr lang="en-US" sz="1200" b="1" dirty="0" smtClean="0">
                  <a:solidFill>
                    <a:schemeClr val="bg1"/>
                  </a:solidFill>
                  <a:latin typeface="Agency FB" pitchFamily="34" charset="0"/>
                  <a:ea typeface="Avenir Book" charset="0"/>
                  <a:cs typeface="Avenir Book" charset="0"/>
                </a:rPr>
                <a:t> </a:t>
              </a:r>
              <a:r>
                <a:rPr lang="en-US" sz="1200" b="1" dirty="0" err="1" smtClean="0">
                  <a:solidFill>
                    <a:schemeClr val="bg1"/>
                  </a:solidFill>
                  <a:latin typeface="Agency FB" pitchFamily="34" charset="0"/>
                  <a:ea typeface="Avenir Book" charset="0"/>
                  <a:cs typeface="Avenir Book" charset="0"/>
                </a:rPr>
                <a:t>Hidup</a:t>
              </a:r>
              <a:endParaRPr lang="en-US" sz="1200" b="1" dirty="0">
                <a:solidFill>
                  <a:schemeClr val="bg1"/>
                </a:solidFill>
                <a:latin typeface="Agency FB" pitchFamily="34" charset="0"/>
                <a:ea typeface="Avenir Book" charset="0"/>
                <a:cs typeface="Avenir Book" charset="0"/>
              </a:endParaRPr>
            </a:p>
          </p:txBody>
        </p:sp>
        <p:cxnSp>
          <p:nvCxnSpPr>
            <p:cNvPr id="74" name="Straight Connector 73"/>
            <p:cNvCxnSpPr/>
            <p:nvPr/>
          </p:nvCxnSpPr>
          <p:spPr>
            <a:xfrm>
              <a:off x="6053072" y="1234313"/>
              <a:ext cx="25719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384412" y="1059244"/>
              <a:ext cx="1548713" cy="1421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Lingkungan</a:t>
              </a:r>
              <a:endParaRPr lang="en-US" sz="1200" b="1" dirty="0">
                <a:solidFill>
                  <a:schemeClr val="bg1"/>
                </a:solidFill>
                <a:latin typeface="Agency FB" pitchFamily="34" charset="0"/>
                <a:ea typeface="Avenir Book" charset="0"/>
                <a:cs typeface="Avenir Book" charset="0"/>
              </a:endParaRPr>
            </a:p>
          </p:txBody>
        </p:sp>
        <p:sp>
          <p:nvSpPr>
            <p:cNvPr id="76" name="Rectangle 75"/>
            <p:cNvSpPr/>
            <p:nvPr/>
          </p:nvSpPr>
          <p:spPr>
            <a:xfrm rot="18689988">
              <a:off x="7173926" y="2019146"/>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Karakter</a:t>
              </a:r>
              <a:endParaRPr lang="en-US" sz="1200" b="1" dirty="0">
                <a:solidFill>
                  <a:schemeClr val="bg1"/>
                </a:solidFill>
                <a:latin typeface="Agency FB" pitchFamily="34" charset="0"/>
                <a:ea typeface="Avenir Book" charset="0"/>
                <a:cs typeface="Avenir Book" charset="0"/>
              </a:endParaRPr>
            </a:p>
          </p:txBody>
        </p:sp>
        <p:sp>
          <p:nvSpPr>
            <p:cNvPr id="77" name="Rectangle 76"/>
            <p:cNvSpPr/>
            <p:nvPr/>
          </p:nvSpPr>
          <p:spPr>
            <a:xfrm>
              <a:off x="5789070" y="2046629"/>
              <a:ext cx="1121308" cy="2100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Demokrasi</a:t>
              </a:r>
              <a:endParaRPr lang="en-US" sz="1200" b="1" dirty="0">
                <a:solidFill>
                  <a:schemeClr val="bg1"/>
                </a:solidFill>
                <a:latin typeface="Agency FB" pitchFamily="34" charset="0"/>
                <a:ea typeface="Avenir Book" charset="0"/>
                <a:cs typeface="Avenir Book" charset="0"/>
              </a:endParaRPr>
            </a:p>
          </p:txBody>
        </p:sp>
        <p:cxnSp>
          <p:nvCxnSpPr>
            <p:cNvPr id="78" name="Straight Connector 77"/>
            <p:cNvCxnSpPr/>
            <p:nvPr/>
          </p:nvCxnSpPr>
          <p:spPr>
            <a:xfrm>
              <a:off x="5069158" y="2282442"/>
              <a:ext cx="255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rot="16200000">
              <a:off x="4414760" y="3472884"/>
              <a:ext cx="970548" cy="2100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latin typeface="Agency FB" pitchFamily="34" charset="0"/>
                  <a:ea typeface="Avenir Book" charset="0"/>
                  <a:cs typeface="Avenir Book" charset="0"/>
                </a:rPr>
                <a:t>PA-BP</a:t>
              </a:r>
              <a:endParaRPr lang="en-US" sz="1400" b="1" dirty="0">
                <a:solidFill>
                  <a:schemeClr val="bg1"/>
                </a:solidFill>
                <a:latin typeface="Agency FB" pitchFamily="34" charset="0"/>
                <a:ea typeface="Avenir Book" charset="0"/>
                <a:cs typeface="Avenir Book" charset="0"/>
              </a:endParaRPr>
            </a:p>
          </p:txBody>
        </p:sp>
        <p:sp>
          <p:nvSpPr>
            <p:cNvPr id="80" name="Rectangle 79"/>
            <p:cNvSpPr/>
            <p:nvPr/>
          </p:nvSpPr>
          <p:spPr>
            <a:xfrm rot="16200000">
              <a:off x="4439177" y="3490196"/>
              <a:ext cx="1548713" cy="1750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err="1" smtClean="0">
                  <a:solidFill>
                    <a:schemeClr val="bg1"/>
                  </a:solidFill>
                  <a:latin typeface="Agency FB" pitchFamily="34" charset="0"/>
                  <a:ea typeface="Avenir Book" charset="0"/>
                  <a:cs typeface="Avenir Book" charset="0"/>
                </a:rPr>
                <a:t>PPKn</a:t>
              </a:r>
              <a:endParaRPr lang="en-US" sz="1400" b="1" dirty="0">
                <a:solidFill>
                  <a:schemeClr val="bg1"/>
                </a:solidFill>
                <a:latin typeface="Agency FB" pitchFamily="34" charset="0"/>
                <a:ea typeface="Avenir Book" charset="0"/>
                <a:cs typeface="Avenir Book" charset="0"/>
              </a:endParaRPr>
            </a:p>
          </p:txBody>
        </p:sp>
        <p:sp>
          <p:nvSpPr>
            <p:cNvPr id="81" name="Rectangle 80"/>
            <p:cNvSpPr/>
            <p:nvPr/>
          </p:nvSpPr>
          <p:spPr>
            <a:xfrm rot="16200000">
              <a:off x="4358415" y="3492262"/>
              <a:ext cx="2301455"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latin typeface="Agency FB" pitchFamily="34" charset="0"/>
                  <a:ea typeface="Avenir Book" charset="0"/>
                  <a:cs typeface="Avenir Book" charset="0"/>
                </a:rPr>
                <a:t>Bahasa</a:t>
              </a:r>
              <a:endParaRPr lang="en-US" sz="1400" b="1" dirty="0">
                <a:solidFill>
                  <a:schemeClr val="bg1"/>
                </a:solidFill>
                <a:latin typeface="Agency FB" pitchFamily="34" charset="0"/>
                <a:ea typeface="Avenir Book" charset="0"/>
                <a:cs typeface="Avenir Book" charset="0"/>
              </a:endParaRPr>
            </a:p>
          </p:txBody>
        </p:sp>
        <p:sp>
          <p:nvSpPr>
            <p:cNvPr id="82" name="Rectangle 81"/>
            <p:cNvSpPr/>
            <p:nvPr/>
          </p:nvSpPr>
          <p:spPr>
            <a:xfrm rot="16200000">
              <a:off x="4998418" y="3526493"/>
              <a:ext cx="1548713" cy="1709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err="1" smtClean="0">
                  <a:solidFill>
                    <a:schemeClr val="bg1"/>
                  </a:solidFill>
                  <a:latin typeface="Agency FB" pitchFamily="34" charset="0"/>
                  <a:ea typeface="Avenir Book" charset="0"/>
                  <a:cs typeface="Avenir Book" charset="0"/>
                </a:rPr>
                <a:t>Matematika</a:t>
              </a:r>
              <a:endParaRPr lang="en-US" sz="1400" b="1" dirty="0">
                <a:solidFill>
                  <a:schemeClr val="bg1"/>
                </a:solidFill>
                <a:latin typeface="Agency FB" pitchFamily="34" charset="0"/>
                <a:ea typeface="Avenir Book" charset="0"/>
                <a:cs typeface="Avenir Book" charset="0"/>
              </a:endParaRPr>
            </a:p>
          </p:txBody>
        </p:sp>
        <p:sp>
          <p:nvSpPr>
            <p:cNvPr id="83" name="Rectangle 82"/>
            <p:cNvSpPr/>
            <p:nvPr/>
          </p:nvSpPr>
          <p:spPr>
            <a:xfrm rot="16200000">
              <a:off x="5318332" y="3474111"/>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latin typeface="Agency FB" pitchFamily="34" charset="0"/>
                  <a:ea typeface="Avenir Book" charset="0"/>
                  <a:cs typeface="Avenir Book" charset="0"/>
                </a:rPr>
                <a:t>IPA</a:t>
              </a:r>
              <a:endParaRPr lang="en-US" sz="1400" b="1" dirty="0">
                <a:solidFill>
                  <a:schemeClr val="bg1"/>
                </a:solidFill>
                <a:latin typeface="Agency FB" pitchFamily="34" charset="0"/>
                <a:ea typeface="Avenir Book" charset="0"/>
                <a:cs typeface="Avenir Book" charset="0"/>
              </a:endParaRPr>
            </a:p>
          </p:txBody>
        </p:sp>
        <p:sp>
          <p:nvSpPr>
            <p:cNvPr id="84" name="Rectangle 83"/>
            <p:cNvSpPr/>
            <p:nvPr/>
          </p:nvSpPr>
          <p:spPr>
            <a:xfrm rot="16200000">
              <a:off x="5639553" y="3455421"/>
              <a:ext cx="1548714" cy="1421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latin typeface="Agency FB" pitchFamily="34" charset="0"/>
                  <a:ea typeface="Avenir Book" charset="0"/>
                  <a:cs typeface="Avenir Book" charset="0"/>
                </a:rPr>
                <a:t>IPS</a:t>
              </a:r>
              <a:endParaRPr lang="en-US" sz="1400" b="1" dirty="0">
                <a:solidFill>
                  <a:schemeClr val="bg1"/>
                </a:solidFill>
                <a:latin typeface="Agency FB" pitchFamily="34" charset="0"/>
                <a:ea typeface="Avenir Book" charset="0"/>
                <a:cs typeface="Avenir Book" charset="0"/>
              </a:endParaRPr>
            </a:p>
          </p:txBody>
        </p:sp>
        <p:sp>
          <p:nvSpPr>
            <p:cNvPr id="85" name="Rectangle 84"/>
            <p:cNvSpPr/>
            <p:nvPr/>
          </p:nvSpPr>
          <p:spPr>
            <a:xfrm rot="16200000">
              <a:off x="5853574" y="3565535"/>
              <a:ext cx="1998570" cy="3425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en-US" sz="1400" b="1" dirty="0" err="1" smtClean="0">
                  <a:solidFill>
                    <a:schemeClr val="bg1"/>
                  </a:solidFill>
                  <a:latin typeface="Agency FB" pitchFamily="34" charset="0"/>
                  <a:ea typeface="Avenir Book" charset="0"/>
                  <a:cs typeface="Avenir Book" charset="0"/>
                </a:rPr>
                <a:t>Seni</a:t>
              </a:r>
              <a:r>
                <a:rPr lang="en-US" sz="1400" b="1" dirty="0" smtClean="0">
                  <a:solidFill>
                    <a:schemeClr val="bg1"/>
                  </a:solidFill>
                  <a:latin typeface="Agency FB" pitchFamily="34" charset="0"/>
                  <a:ea typeface="Avenir Book" charset="0"/>
                  <a:cs typeface="Avenir Book" charset="0"/>
                </a:rPr>
                <a:t> </a:t>
              </a:r>
              <a:r>
                <a:rPr lang="en-US" sz="1400" b="1" dirty="0" err="1" smtClean="0">
                  <a:solidFill>
                    <a:schemeClr val="bg1"/>
                  </a:solidFill>
                  <a:latin typeface="Agency FB" pitchFamily="34" charset="0"/>
                  <a:ea typeface="Avenir Book" charset="0"/>
                  <a:cs typeface="Avenir Book" charset="0"/>
                </a:rPr>
                <a:t>Budaya</a:t>
              </a:r>
              <a:r>
                <a:rPr lang="en-US" sz="1400" b="1" dirty="0" smtClean="0">
                  <a:solidFill>
                    <a:schemeClr val="bg1"/>
                  </a:solidFill>
                  <a:latin typeface="Agency FB" pitchFamily="34" charset="0"/>
                  <a:ea typeface="Avenir Book" charset="0"/>
                  <a:cs typeface="Avenir Book" charset="0"/>
                </a:rPr>
                <a:t> &amp; </a:t>
              </a:r>
              <a:r>
                <a:rPr lang="en-US" sz="1400" b="1" dirty="0" err="1" smtClean="0">
                  <a:solidFill>
                    <a:schemeClr val="bg1"/>
                  </a:solidFill>
                  <a:latin typeface="Agency FB" pitchFamily="34" charset="0"/>
                  <a:ea typeface="Avenir Book" charset="0"/>
                  <a:cs typeface="Avenir Book" charset="0"/>
                </a:rPr>
                <a:t>Keterampilan</a:t>
              </a:r>
              <a:endParaRPr lang="en-US" sz="1400" b="1" dirty="0">
                <a:solidFill>
                  <a:schemeClr val="bg1"/>
                </a:solidFill>
                <a:latin typeface="Agency FB" pitchFamily="34" charset="0"/>
                <a:ea typeface="Avenir Book" charset="0"/>
                <a:cs typeface="Avenir Book" charset="0"/>
              </a:endParaRPr>
            </a:p>
          </p:txBody>
        </p:sp>
        <p:sp>
          <p:nvSpPr>
            <p:cNvPr id="86" name="Rectangle 85"/>
            <p:cNvSpPr/>
            <p:nvPr/>
          </p:nvSpPr>
          <p:spPr>
            <a:xfrm rot="16200000">
              <a:off x="6421970" y="3469146"/>
              <a:ext cx="1548714" cy="1421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latin typeface="Agency FB" pitchFamily="34" charset="0"/>
                  <a:ea typeface="Avenir Book" charset="0"/>
                  <a:cs typeface="Avenir Book" charset="0"/>
                </a:rPr>
                <a:t>PJOK</a:t>
              </a:r>
              <a:endParaRPr lang="en-US" sz="1400" b="1" dirty="0">
                <a:solidFill>
                  <a:schemeClr val="bg1"/>
                </a:solidFill>
                <a:latin typeface="Agency FB" pitchFamily="34" charset="0"/>
                <a:ea typeface="Avenir Book" charset="0"/>
                <a:cs typeface="Avenir Book" charset="0"/>
              </a:endParaRPr>
            </a:p>
          </p:txBody>
        </p:sp>
        <p:cxnSp>
          <p:nvCxnSpPr>
            <p:cNvPr id="87" name="Straight Connector 86"/>
            <p:cNvCxnSpPr/>
            <p:nvPr/>
          </p:nvCxnSpPr>
          <p:spPr>
            <a:xfrm flipV="1">
              <a:off x="5077047" y="2554083"/>
              <a:ext cx="0" cy="21743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372851" y="2550548"/>
              <a:ext cx="0" cy="21779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652761" y="2550547"/>
              <a:ext cx="0" cy="21779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082340" y="2554083"/>
              <a:ext cx="0" cy="2174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585081" y="2554084"/>
              <a:ext cx="0" cy="21743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252206" y="2554081"/>
              <a:ext cx="0" cy="2174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rot="18689988">
              <a:off x="7273570" y="2209593"/>
              <a:ext cx="1548713" cy="1709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Numerasi</a:t>
              </a:r>
              <a:endParaRPr lang="en-US" sz="1200" b="1" dirty="0">
                <a:solidFill>
                  <a:schemeClr val="bg1"/>
                </a:solidFill>
                <a:latin typeface="Agency FB" pitchFamily="34" charset="0"/>
                <a:ea typeface="Avenir Book" charset="0"/>
                <a:cs typeface="Avenir Book" charset="0"/>
              </a:endParaRPr>
            </a:p>
          </p:txBody>
        </p:sp>
        <p:sp>
          <p:nvSpPr>
            <p:cNvPr id="96" name="Rectangle 95"/>
            <p:cNvSpPr/>
            <p:nvPr/>
          </p:nvSpPr>
          <p:spPr>
            <a:xfrm rot="18689988">
              <a:off x="7276992" y="2505788"/>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Literasi</a:t>
              </a:r>
              <a:endParaRPr lang="en-US" sz="1200" b="1" dirty="0">
                <a:solidFill>
                  <a:schemeClr val="bg1"/>
                </a:solidFill>
                <a:latin typeface="Agency FB" pitchFamily="34" charset="0"/>
                <a:ea typeface="Avenir Book" charset="0"/>
                <a:cs typeface="Avenir Book" charset="0"/>
              </a:endParaRPr>
            </a:p>
          </p:txBody>
        </p:sp>
        <p:sp>
          <p:nvSpPr>
            <p:cNvPr id="98" name="Rectangle 97"/>
            <p:cNvSpPr/>
            <p:nvPr/>
          </p:nvSpPr>
          <p:spPr>
            <a:xfrm rot="18839688">
              <a:off x="7054771" y="2694968"/>
              <a:ext cx="2244866" cy="144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latin typeface="Agency FB" pitchFamily="34" charset="0"/>
                  <a:ea typeface="Avenir Book" charset="0"/>
                  <a:cs typeface="Avenir Book" charset="0"/>
                </a:rPr>
                <a:t> </a:t>
              </a:r>
              <a:r>
                <a:rPr lang="en-US" sz="1200" b="1" dirty="0" err="1" smtClean="0">
                  <a:solidFill>
                    <a:schemeClr val="bg1"/>
                  </a:solidFill>
                  <a:latin typeface="Agency FB" pitchFamily="34" charset="0"/>
                  <a:ea typeface="Avenir Book" charset="0"/>
                  <a:cs typeface="Avenir Book" charset="0"/>
                </a:rPr>
                <a:t>Berpikir</a:t>
              </a:r>
              <a:r>
                <a:rPr lang="en-US" sz="1200" b="1" dirty="0" smtClean="0">
                  <a:solidFill>
                    <a:schemeClr val="bg1"/>
                  </a:solidFill>
                  <a:latin typeface="Agency FB" pitchFamily="34" charset="0"/>
                  <a:ea typeface="Avenir Book" charset="0"/>
                  <a:cs typeface="Avenir Book" charset="0"/>
                </a:rPr>
                <a:t> </a:t>
              </a:r>
              <a:r>
                <a:rPr lang="en-US" sz="1200" b="1" dirty="0" err="1" smtClean="0">
                  <a:solidFill>
                    <a:schemeClr val="bg1"/>
                  </a:solidFill>
                  <a:latin typeface="Agency FB" pitchFamily="34" charset="0"/>
                  <a:ea typeface="Avenir Book" charset="0"/>
                  <a:cs typeface="Avenir Book" charset="0"/>
                </a:rPr>
                <a:t>Kritis</a:t>
              </a:r>
              <a:endParaRPr lang="en-US" sz="1200" b="1" dirty="0">
                <a:solidFill>
                  <a:schemeClr val="bg1"/>
                </a:solidFill>
                <a:latin typeface="Agency FB" pitchFamily="34" charset="0"/>
                <a:ea typeface="Avenir Book" charset="0"/>
                <a:cs typeface="Avenir Book" charset="0"/>
              </a:endParaRPr>
            </a:p>
          </p:txBody>
        </p:sp>
        <p:sp>
          <p:nvSpPr>
            <p:cNvPr id="100" name="Rectangle 99"/>
            <p:cNvSpPr/>
            <p:nvPr/>
          </p:nvSpPr>
          <p:spPr>
            <a:xfrm rot="18839688">
              <a:off x="7013532" y="3091272"/>
              <a:ext cx="2244866" cy="144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smtClean="0">
                  <a:solidFill>
                    <a:schemeClr val="bg1"/>
                  </a:solidFill>
                  <a:latin typeface="Agency FB" pitchFamily="34" charset="0"/>
                  <a:ea typeface="Avenir Book" charset="0"/>
                  <a:cs typeface="Avenir Book" charset="0"/>
                </a:rPr>
                <a:t>Kolaborasi</a:t>
              </a:r>
              <a:endParaRPr lang="en-US" sz="1200" b="1" dirty="0">
                <a:solidFill>
                  <a:schemeClr val="bg1"/>
                </a:solidFill>
                <a:latin typeface="Agency FB" pitchFamily="34" charset="0"/>
                <a:ea typeface="Avenir Book" charset="0"/>
                <a:cs typeface="Avenir Book" charset="0"/>
              </a:endParaRPr>
            </a:p>
          </p:txBody>
        </p:sp>
        <p:sp>
          <p:nvSpPr>
            <p:cNvPr id="102" name="Rectangle 101"/>
            <p:cNvSpPr/>
            <p:nvPr/>
          </p:nvSpPr>
          <p:spPr>
            <a:xfrm rot="18839688">
              <a:off x="7007041" y="3394899"/>
              <a:ext cx="2244866" cy="144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Kreatifitas</a:t>
              </a:r>
              <a:endParaRPr lang="en-US" sz="1200" b="1" dirty="0">
                <a:solidFill>
                  <a:schemeClr val="bg1"/>
                </a:solidFill>
                <a:latin typeface="Agency FB" pitchFamily="34" charset="0"/>
                <a:ea typeface="Avenir Book" charset="0"/>
                <a:cs typeface="Avenir Book" charset="0"/>
              </a:endParaRPr>
            </a:p>
          </p:txBody>
        </p:sp>
        <p:cxnSp>
          <p:nvCxnSpPr>
            <p:cNvPr id="103" name="Straight Connector 102"/>
            <p:cNvCxnSpPr/>
            <p:nvPr/>
          </p:nvCxnSpPr>
          <p:spPr>
            <a:xfrm flipV="1">
              <a:off x="7532261" y="2889260"/>
              <a:ext cx="1329961" cy="1450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rot="18839688">
              <a:off x="7076435" y="3620822"/>
              <a:ext cx="2244866" cy="144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Komunikasi</a:t>
              </a:r>
              <a:endParaRPr lang="en-US" sz="1200" b="1" dirty="0">
                <a:solidFill>
                  <a:schemeClr val="bg1"/>
                </a:solidFill>
                <a:latin typeface="Agency FB" pitchFamily="34" charset="0"/>
                <a:ea typeface="Avenir Book" charset="0"/>
                <a:cs typeface="Avenir Book" charset="0"/>
              </a:endParaRPr>
            </a:p>
          </p:txBody>
        </p:sp>
        <p:cxnSp>
          <p:nvCxnSpPr>
            <p:cNvPr id="105" name="Straight Connector 104"/>
            <p:cNvCxnSpPr/>
            <p:nvPr/>
          </p:nvCxnSpPr>
          <p:spPr>
            <a:xfrm>
              <a:off x="5284205" y="2066865"/>
              <a:ext cx="2595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5943688" y="2550547"/>
              <a:ext cx="0" cy="21743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6168750" y="562532"/>
              <a:ext cx="4044114" cy="435361"/>
            </a:xfrm>
            <a:prstGeom prst="rect">
              <a:avLst/>
            </a:prstGeom>
            <a:noFill/>
          </p:spPr>
          <p:txBody>
            <a:bodyPr wrap="square" rtlCol="0">
              <a:spAutoFit/>
            </a:bodyPr>
            <a:lstStyle/>
            <a:p>
              <a:r>
                <a:rPr lang="en-US" sz="1400" b="1" dirty="0" err="1" smtClean="0">
                  <a:latin typeface="Adobe Heiti Std R" pitchFamily="34" charset="-128"/>
                  <a:ea typeface="Adobe Heiti Std R" pitchFamily="34" charset="-128"/>
                  <a:cs typeface="Avenir Black" charset="0"/>
                </a:rPr>
                <a:t>Konteks</a:t>
              </a:r>
              <a:r>
                <a:rPr lang="en-US" sz="1400" b="1" dirty="0" smtClean="0">
                  <a:latin typeface="Adobe Heiti Std R" pitchFamily="34" charset="-128"/>
                  <a:ea typeface="Adobe Heiti Std R" pitchFamily="34" charset="-128"/>
                  <a:cs typeface="Avenir Black" charset="0"/>
                </a:rPr>
                <a:t>-Social </a:t>
              </a:r>
              <a:r>
                <a:rPr lang="en-US" sz="1400" b="1" dirty="0" err="1" smtClean="0">
                  <a:latin typeface="Adobe Heiti Std R" pitchFamily="34" charset="-128"/>
                  <a:ea typeface="Adobe Heiti Std R" pitchFamily="34" charset="-128"/>
                  <a:cs typeface="Avenir Black" charset="0"/>
                </a:rPr>
                <a:t>Construck</a:t>
              </a:r>
              <a:endParaRPr lang="en-US" sz="1400" b="1" dirty="0">
                <a:latin typeface="Adobe Heiti Std R" pitchFamily="34" charset="-128"/>
                <a:ea typeface="Adobe Heiti Std R" pitchFamily="34" charset="-128"/>
                <a:cs typeface="Avenir Black" charset="0"/>
              </a:endParaRPr>
            </a:p>
          </p:txBody>
        </p:sp>
        <p:sp>
          <p:nvSpPr>
            <p:cNvPr id="108" name="TextBox 107"/>
            <p:cNvSpPr txBox="1"/>
            <p:nvPr/>
          </p:nvSpPr>
          <p:spPr>
            <a:xfrm rot="18849634">
              <a:off x="7495241" y="3802247"/>
              <a:ext cx="1850598" cy="381409"/>
            </a:xfrm>
            <a:prstGeom prst="rect">
              <a:avLst/>
            </a:prstGeom>
            <a:noFill/>
          </p:spPr>
          <p:txBody>
            <a:bodyPr wrap="square" rtlCol="0">
              <a:spAutoFit/>
            </a:bodyPr>
            <a:lstStyle/>
            <a:p>
              <a:pPr algn="ctr"/>
              <a:r>
                <a:rPr lang="en-US" sz="1400" b="1" dirty="0" err="1" smtClean="0">
                  <a:latin typeface="Adobe Heiti Std R" pitchFamily="34" charset="-128"/>
                  <a:ea typeface="Adobe Heiti Std R" pitchFamily="34" charset="-128"/>
                  <a:cs typeface="Avenir Black" charset="0"/>
                </a:rPr>
                <a:t>Kompete</a:t>
              </a:r>
              <a:r>
                <a:rPr lang="id-ID" sz="1400" b="1" dirty="0" smtClean="0">
                  <a:latin typeface="Adobe Heiti Std R" pitchFamily="34" charset="-128"/>
                  <a:ea typeface="Adobe Heiti Std R" pitchFamily="34" charset="-128"/>
                  <a:cs typeface="Avenir Black" charset="0"/>
                </a:rPr>
                <a:t>n</a:t>
              </a:r>
              <a:r>
                <a:rPr lang="en-US" sz="1400" b="1" dirty="0" err="1" smtClean="0">
                  <a:latin typeface="Adobe Heiti Std R" pitchFamily="34" charset="-128"/>
                  <a:ea typeface="Adobe Heiti Std R" pitchFamily="34" charset="-128"/>
                  <a:cs typeface="Avenir Black" charset="0"/>
                </a:rPr>
                <a:t>si</a:t>
              </a:r>
              <a:endParaRPr lang="en-US" sz="1400" b="1" dirty="0">
                <a:latin typeface="Adobe Heiti Std R" pitchFamily="34" charset="-128"/>
                <a:ea typeface="Adobe Heiti Std R" pitchFamily="34" charset="-128"/>
                <a:cs typeface="Avenir Black" charset="0"/>
              </a:endParaRPr>
            </a:p>
          </p:txBody>
        </p:sp>
        <p:sp>
          <p:nvSpPr>
            <p:cNvPr id="109" name="TextBox 108"/>
            <p:cNvSpPr txBox="1"/>
            <p:nvPr/>
          </p:nvSpPr>
          <p:spPr>
            <a:xfrm>
              <a:off x="5301067" y="4828293"/>
              <a:ext cx="2037990" cy="435361"/>
            </a:xfrm>
            <a:prstGeom prst="rect">
              <a:avLst/>
            </a:prstGeom>
            <a:noFill/>
          </p:spPr>
          <p:txBody>
            <a:bodyPr wrap="square" rtlCol="0">
              <a:spAutoFit/>
            </a:bodyPr>
            <a:lstStyle/>
            <a:p>
              <a:r>
                <a:rPr lang="en-US" sz="1400" b="1" dirty="0" smtClean="0">
                  <a:latin typeface="Adobe Heiti Std R" pitchFamily="34" charset="-128"/>
                  <a:ea typeface="Adobe Heiti Std R" pitchFamily="34" charset="-128"/>
                  <a:cs typeface="Avenir Black" charset="0"/>
                </a:rPr>
                <a:t>Mata </a:t>
              </a:r>
              <a:r>
                <a:rPr lang="en-US" sz="1400" b="1" dirty="0" err="1" smtClean="0">
                  <a:latin typeface="Adobe Heiti Std R" pitchFamily="34" charset="-128"/>
                  <a:ea typeface="Adobe Heiti Std R" pitchFamily="34" charset="-128"/>
                  <a:cs typeface="Avenir Black" charset="0"/>
                </a:rPr>
                <a:t>Pelajaran</a:t>
              </a:r>
              <a:endParaRPr lang="en-US" sz="1400" b="1" dirty="0">
                <a:latin typeface="Adobe Heiti Std R" pitchFamily="34" charset="-128"/>
                <a:ea typeface="Adobe Heiti Std R" pitchFamily="34" charset="-128"/>
                <a:cs typeface="Avenir Black" charset="0"/>
              </a:endParaRPr>
            </a:p>
          </p:txBody>
        </p:sp>
      </p:grpSp>
      <p:grpSp>
        <p:nvGrpSpPr>
          <p:cNvPr id="6" name="Group 94"/>
          <p:cNvGrpSpPr/>
          <p:nvPr/>
        </p:nvGrpSpPr>
        <p:grpSpPr>
          <a:xfrm>
            <a:off x="2989214" y="481013"/>
            <a:ext cx="4200526" cy="3386136"/>
            <a:chOff x="2752724" y="481013"/>
            <a:chExt cx="4200526" cy="3386136"/>
          </a:xfrm>
        </p:grpSpPr>
        <p:cxnSp>
          <p:nvCxnSpPr>
            <p:cNvPr id="57" name="Straight Connector 56"/>
            <p:cNvCxnSpPr/>
            <p:nvPr/>
          </p:nvCxnSpPr>
          <p:spPr>
            <a:xfrm flipV="1">
              <a:off x="5372100" y="2070208"/>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1625" y="1851133"/>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372100" y="1622533"/>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391150" y="1393933"/>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400675" y="1184383"/>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6457950" y="2390775"/>
              <a:ext cx="495300" cy="219075"/>
            </a:xfrm>
            <a:prstGeom prst="rightArrow">
              <a:avLst>
                <a:gd name="adj1" fmla="val 0"/>
                <a:gd name="adj2" fmla="val 364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Right Arrow 62"/>
            <p:cNvSpPr/>
            <p:nvPr/>
          </p:nvSpPr>
          <p:spPr>
            <a:xfrm rot="8107009">
              <a:off x="2752724" y="3648074"/>
              <a:ext cx="495300" cy="219075"/>
            </a:xfrm>
            <a:prstGeom prst="rightArrow">
              <a:avLst>
                <a:gd name="adj1" fmla="val 0"/>
                <a:gd name="adj2" fmla="val 364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Right Arrow 63"/>
            <p:cNvSpPr/>
            <p:nvPr/>
          </p:nvSpPr>
          <p:spPr>
            <a:xfrm rot="16200000">
              <a:off x="4000501" y="619125"/>
              <a:ext cx="495300" cy="219075"/>
            </a:xfrm>
            <a:prstGeom prst="rightArrow">
              <a:avLst>
                <a:gd name="adj1" fmla="val 0"/>
                <a:gd name="adj2" fmla="val 364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6" name="Oval Callout 55"/>
          <p:cNvSpPr/>
          <p:nvPr/>
        </p:nvSpPr>
        <p:spPr>
          <a:xfrm>
            <a:off x="740980" y="2837793"/>
            <a:ext cx="2096814" cy="1277006"/>
          </a:xfrm>
          <a:prstGeom prst="wedgeEllipseCallout">
            <a:avLst>
              <a:gd name="adj1" fmla="val -44141"/>
              <a:gd name="adj2" fmla="val 80880"/>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r>
              <a:rPr lang="id-ID" sz="5400" dirty="0" smtClean="0">
                <a:latin typeface="Berlin Sans FB Demi" pitchFamily="34" charset="0"/>
              </a:rPr>
              <a:t>4C</a:t>
            </a:r>
            <a:endParaRPr lang="id-ID" sz="5400" dirty="0">
              <a:latin typeface="Berlin Sans FB Demi" pitchFamily="34" charset="0"/>
            </a:endParaRPr>
          </a:p>
        </p:txBody>
      </p:sp>
      <p:sp>
        <p:nvSpPr>
          <p:cNvPr id="93" name="TextBox 92"/>
          <p:cNvSpPr txBox="1"/>
          <p:nvPr/>
        </p:nvSpPr>
        <p:spPr>
          <a:xfrm>
            <a:off x="15779" y="1503821"/>
            <a:ext cx="3499945" cy="1428214"/>
          </a:xfrm>
          <a:prstGeom prst="wedgeEllipseCallout">
            <a:avLst>
              <a:gd name="adj1" fmla="val -26627"/>
              <a:gd name="adj2" fmla="val 135308"/>
            </a:avLst>
          </a:prstGeom>
          <a:noFill/>
          <a:ln w="38100">
            <a:solidFill>
              <a:srgbClr val="C00000"/>
            </a:solidFill>
            <a:prstDash val="dash"/>
          </a:ln>
        </p:spPr>
        <p:txBody>
          <a:bodyPr wrap="square" rtlCol="0">
            <a:spAutoFit/>
          </a:bodyPr>
          <a:lstStyle/>
          <a:p>
            <a:pPr algn="ctr"/>
            <a:r>
              <a:rPr lang="en-US" sz="2000" b="1" dirty="0" smtClean="0">
                <a:solidFill>
                  <a:srgbClr val="FF0000"/>
                </a:solidFill>
                <a:latin typeface="Berlin Sans FB" pitchFamily="34" charset="0"/>
              </a:rPr>
              <a:t>21</a:t>
            </a:r>
            <a:r>
              <a:rPr lang="en-US" sz="2000" b="1" baseline="30000" dirty="0" smtClean="0">
                <a:solidFill>
                  <a:srgbClr val="FF0000"/>
                </a:solidFill>
                <a:latin typeface="Berlin Sans FB" pitchFamily="34" charset="0"/>
              </a:rPr>
              <a:t>st</a:t>
            </a:r>
            <a:r>
              <a:rPr lang="en-US" sz="2000" b="1" dirty="0" smtClean="0">
                <a:solidFill>
                  <a:srgbClr val="FF0000"/>
                </a:solidFill>
                <a:latin typeface="Berlin Sans FB" pitchFamily="34" charset="0"/>
              </a:rPr>
              <a:t> Century</a:t>
            </a:r>
            <a:r>
              <a:rPr lang="id-ID" sz="2000" b="1" dirty="0" smtClean="0">
                <a:solidFill>
                  <a:srgbClr val="FF0000"/>
                </a:solidFill>
                <a:latin typeface="Berlin Sans FB" pitchFamily="34" charset="0"/>
              </a:rPr>
              <a:t> skills</a:t>
            </a:r>
            <a:r>
              <a:rPr lang="en-US" sz="2000" b="1" dirty="0" smtClean="0">
                <a:solidFill>
                  <a:srgbClr val="FF0000"/>
                </a:solidFill>
                <a:latin typeface="Berlin Sans FB" pitchFamily="34" charset="0"/>
              </a:rPr>
              <a:t>:</a:t>
            </a:r>
          </a:p>
          <a:p>
            <a:pPr algn="ctr"/>
            <a:r>
              <a:rPr lang="id-ID" sz="2000" dirty="0" smtClean="0">
                <a:latin typeface="Berlin Sans FB" pitchFamily="34" charset="0"/>
              </a:rPr>
              <a:t>t</a:t>
            </a:r>
            <a:r>
              <a:rPr lang="en-US" sz="2000" dirty="0" smtClean="0">
                <a:latin typeface="Berlin Sans FB" pitchFamily="34" charset="0"/>
              </a:rPr>
              <a:t>o know</a:t>
            </a:r>
            <a:r>
              <a:rPr lang="id-ID" sz="2000" dirty="0" smtClean="0">
                <a:latin typeface="Berlin Sans FB" pitchFamily="34" charset="0"/>
              </a:rPr>
              <a:t>, t</a:t>
            </a:r>
            <a:r>
              <a:rPr lang="en-US" sz="2000" dirty="0" smtClean="0">
                <a:latin typeface="Berlin Sans FB" pitchFamily="34" charset="0"/>
              </a:rPr>
              <a:t>o do</a:t>
            </a:r>
            <a:r>
              <a:rPr lang="id-ID" sz="2000" dirty="0" smtClean="0">
                <a:latin typeface="Berlin Sans FB" pitchFamily="34" charset="0"/>
              </a:rPr>
              <a:t>, t</a:t>
            </a:r>
            <a:r>
              <a:rPr lang="en-US" sz="2000" dirty="0" smtClean="0">
                <a:latin typeface="Berlin Sans FB" pitchFamily="34" charset="0"/>
              </a:rPr>
              <a:t>o be</a:t>
            </a:r>
            <a:r>
              <a:rPr lang="id-ID" sz="2000" dirty="0" smtClean="0">
                <a:latin typeface="Berlin Sans FB" pitchFamily="34" charset="0"/>
              </a:rPr>
              <a:t>, t</a:t>
            </a:r>
            <a:r>
              <a:rPr lang="en-US" sz="2000" dirty="0" smtClean="0">
                <a:latin typeface="Berlin Sans FB" pitchFamily="34" charset="0"/>
              </a:rPr>
              <a:t>o live together</a:t>
            </a:r>
            <a:endParaRPr lang="en-US" sz="2000" dirty="0">
              <a:latin typeface="Berlin Sans FB" pitchFamily="34" charset="0"/>
            </a:endParaRPr>
          </a:p>
        </p:txBody>
      </p:sp>
      <p:cxnSp>
        <p:nvCxnSpPr>
          <p:cNvPr id="97" name="Straight Connector 96"/>
          <p:cNvCxnSpPr/>
          <p:nvPr/>
        </p:nvCxnSpPr>
        <p:spPr>
          <a:xfrm flipV="1">
            <a:off x="3408164" y="2038350"/>
            <a:ext cx="2249687" cy="29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627640" y="1003410"/>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5632769" y="2052331"/>
            <a:ext cx="0" cy="15371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04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ox(in)">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93"/>
                                        </p:tgtEl>
                                      </p:cBhvr>
                                    </p:animEffect>
                                    <p:set>
                                      <p:cBhvr>
                                        <p:cTn id="12" dur="1" fill="hold">
                                          <p:stCondLst>
                                            <p:cond delay="499"/>
                                          </p:stCondLst>
                                        </p:cTn>
                                        <p:tgtEl>
                                          <p:spTgt spid="9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ox(in)">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93" grpId="0" animBg="1"/>
      <p:bldP spid="9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10"/>
            <a:ext cx="8229600" cy="708003"/>
          </a:xfrm>
        </p:spPr>
        <p:txBody>
          <a:bodyPr>
            <a:normAutofit/>
          </a:bodyPr>
          <a:lstStyle/>
          <a:p>
            <a:r>
              <a:rPr lang="en-US" sz="3200" dirty="0" smtClean="0">
                <a:solidFill>
                  <a:srgbClr val="0000CC"/>
                </a:solidFill>
                <a:latin typeface="Berlin Sans FB" pitchFamily="34" charset="0"/>
              </a:rPr>
              <a:t>MENGAPA HARUS BERPIKIR KRITIS?</a:t>
            </a:r>
            <a:endParaRPr lang="en-US" sz="3200" dirty="0">
              <a:solidFill>
                <a:srgbClr val="0000CC"/>
              </a:solidFill>
              <a:latin typeface="Berlin Sans FB" pitchFamily="34" charset="0"/>
            </a:endParaRPr>
          </a:p>
        </p:txBody>
      </p:sp>
      <p:sp>
        <p:nvSpPr>
          <p:cNvPr id="3" name="Content Placeholder 2"/>
          <p:cNvSpPr>
            <a:spLocks noGrp="1"/>
          </p:cNvSpPr>
          <p:nvPr>
            <p:ph idx="1"/>
          </p:nvPr>
        </p:nvSpPr>
        <p:spPr>
          <a:xfrm>
            <a:off x="228600" y="900752"/>
            <a:ext cx="8667750" cy="5527344"/>
          </a:xfrm>
        </p:spPr>
        <p:txBody>
          <a:bodyPr>
            <a:noAutofit/>
          </a:bodyPr>
          <a:lstStyle/>
          <a:p>
            <a:pPr>
              <a:buNone/>
            </a:pPr>
            <a:r>
              <a:rPr lang="it-IT" sz="1700" dirty="0" smtClean="0"/>
              <a:t>Zamroni dan Mahfudz (2009:23-29) </a:t>
            </a:r>
            <a:r>
              <a:rPr lang="id-ID" sz="1700" dirty="0" smtClean="0"/>
              <a:t>pentingnya keterampilan berpikir kritis </a:t>
            </a:r>
            <a:r>
              <a:rPr lang="en-US" sz="1700" dirty="0" err="1" smtClean="0"/>
              <a:t>bagi</a:t>
            </a:r>
            <a:r>
              <a:rPr lang="en-US" sz="1700" dirty="0" smtClean="0"/>
              <a:t> </a:t>
            </a:r>
            <a:r>
              <a:rPr lang="en-US" sz="1700" dirty="0" err="1" smtClean="0"/>
              <a:t>siswa</a:t>
            </a:r>
            <a:r>
              <a:rPr lang="en-US" sz="1700" dirty="0" smtClean="0"/>
              <a:t>:</a:t>
            </a:r>
          </a:p>
          <a:p>
            <a:pPr marL="514350" indent="-514350">
              <a:buFont typeface="+mj-lt"/>
              <a:buAutoNum type="arabicPeriod"/>
            </a:pPr>
            <a:r>
              <a:rPr lang="id-ID" sz="1700" dirty="0" smtClean="0"/>
              <a:t>perkembangan ilmu pengetahuan dan teknologi yang begitu pesat akan menyebabkan informasi yang diterima siswa semakin banyak ragamnya, baik sumber maupun esensi informasinya.  </a:t>
            </a:r>
            <a:endParaRPr lang="en-US" sz="1700" dirty="0" smtClean="0"/>
          </a:p>
          <a:p>
            <a:pPr marL="514350" indent="-514350">
              <a:buFont typeface="+mj-lt"/>
              <a:buAutoNum type="arabicPeriod"/>
            </a:pPr>
            <a:r>
              <a:rPr lang="id-ID" sz="1700" dirty="0" smtClean="0"/>
              <a:t>siswa merupakan salah satu kekuatan yang berdaya tekan tinggi (</a:t>
            </a:r>
            <a:r>
              <a:rPr lang="id-ID" sz="1700" i="1" dirty="0" smtClean="0"/>
              <a:t>people power</a:t>
            </a:r>
            <a:r>
              <a:rPr lang="id-ID" sz="1700" dirty="0" smtClean="0"/>
              <a:t>), oleh karena itu agar kekuatan itu dapat terarahkan ke arah yang semestinya (selain  komitmen yang tinggi terhadap moral), maka mereka perlu dibekali dengan kemampuan berpikir yang memadai (deduktif, induktif, reflektif, kritis dan kreatif) agar kelak mampu berkiprah dalam mengembangkan bidang ilmu yang ditekuninya. </a:t>
            </a:r>
            <a:endParaRPr lang="en-US" sz="1700" dirty="0" smtClean="0"/>
          </a:p>
          <a:p>
            <a:pPr marL="514350" indent="-514350">
              <a:buFont typeface="+mj-lt"/>
              <a:buAutoNum type="arabicPeriod"/>
            </a:pPr>
            <a:r>
              <a:rPr lang="id-ID" sz="1700" dirty="0" smtClean="0"/>
              <a:t>siswa adalah warga masyarakat yang kini maupun kelak akan menjalani kehidupan semakin kompleks. Hal ini menuntut mereka memiliki </a:t>
            </a:r>
            <a:r>
              <a:rPr lang="it-IT" sz="1700" dirty="0" smtClean="0"/>
              <a:t>keterampilan</a:t>
            </a:r>
            <a:r>
              <a:rPr lang="id-ID" sz="1700" dirty="0" smtClean="0"/>
              <a:t> berpikir kritis dan kemampuan untuk memecahkan masalah yang dihadapinya secara kritis. </a:t>
            </a:r>
            <a:endParaRPr lang="en-US" sz="1700" dirty="0" smtClean="0"/>
          </a:p>
          <a:p>
            <a:pPr marL="514350" indent="-514350">
              <a:buFont typeface="+mj-lt"/>
              <a:buAutoNum type="arabicPeriod"/>
            </a:pPr>
            <a:r>
              <a:rPr lang="id-ID" sz="1800" b="1" dirty="0" smtClean="0">
                <a:solidFill>
                  <a:srgbClr val="FF0000"/>
                </a:solidFill>
              </a:rPr>
              <a:t>berpikir kritis adalah kunci menuju berkembangnya kreativitas, dimana kreativitas muncul karena melihat fenomena-fenomena atau permasalahan yang kemudian akan menuntut kita untuk berpikir kreatif. </a:t>
            </a:r>
            <a:endParaRPr lang="en-US" sz="1800" b="1" dirty="0" smtClean="0">
              <a:solidFill>
                <a:srgbClr val="FF0000"/>
              </a:solidFill>
            </a:endParaRPr>
          </a:p>
          <a:p>
            <a:pPr marL="514350" indent="-514350">
              <a:buFont typeface="+mj-lt"/>
              <a:buAutoNum type="arabicPeriod"/>
            </a:pPr>
            <a:r>
              <a:rPr lang="id-ID" sz="1700" dirty="0" smtClean="0"/>
              <a:t>banyak lapangan pekerjaan baik langsung maupun tidak,</a:t>
            </a:r>
            <a:r>
              <a:rPr lang="en-US" sz="1700" dirty="0" smtClean="0"/>
              <a:t>m</a:t>
            </a:r>
            <a:r>
              <a:rPr lang="id-ID" sz="1700" dirty="0" smtClean="0"/>
              <a:t>embutuhkan </a:t>
            </a:r>
            <a:r>
              <a:rPr lang="en-US" sz="1700" dirty="0" smtClean="0"/>
              <a:t> </a:t>
            </a:r>
            <a:r>
              <a:rPr lang="it-IT" sz="1700" dirty="0" smtClean="0"/>
              <a:t>keterampilan</a:t>
            </a:r>
            <a:r>
              <a:rPr lang="id-ID" sz="1700" dirty="0" smtClean="0"/>
              <a:t> </a:t>
            </a:r>
            <a:r>
              <a:rPr lang="en-US" sz="1700" dirty="0" smtClean="0"/>
              <a:t> </a:t>
            </a:r>
            <a:r>
              <a:rPr lang="id-ID" sz="1700" dirty="0" smtClean="0"/>
              <a:t>berpikir kritis, misalnya sebagai pengacara atau sebagai guru maka berpikir kritis adalah kunci keberhasilannya. </a:t>
            </a:r>
            <a:endParaRPr lang="en-US" sz="1700" dirty="0" smtClean="0"/>
          </a:p>
          <a:p>
            <a:pPr marL="514350" indent="-514350">
              <a:buFont typeface="+mj-lt"/>
              <a:buAutoNum type="arabicPeriod"/>
            </a:pPr>
            <a:r>
              <a:rPr lang="id-ID" sz="1700" dirty="0" smtClean="0"/>
              <a:t>setiap saat manusia selalu dihadapkan pada pengambilan keputusan, mau ataupun tidak, sengaja atau tidak, dicari ataupun tidak akan memerlukan </a:t>
            </a:r>
            <a:r>
              <a:rPr lang="it-IT" sz="1700" dirty="0" smtClean="0"/>
              <a:t>keterampilan</a:t>
            </a:r>
            <a:r>
              <a:rPr lang="id-ID" sz="1700" dirty="0" smtClean="0"/>
              <a:t> untuk berpikir kritis.</a:t>
            </a:r>
            <a:endParaRPr lang="en-US" sz="17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847002"/>
            <a:ext cx="8557147" cy="5953848"/>
          </a:xfrm>
        </p:spPr>
        <p:txBody>
          <a:bodyPr>
            <a:noAutofit/>
          </a:bodyPr>
          <a:lstStyle/>
          <a:p>
            <a:r>
              <a:rPr lang="en-US" sz="2800" dirty="0" err="1" smtClean="0">
                <a:latin typeface="Berlin Sans FB" pitchFamily="34" charset="0"/>
              </a:rPr>
              <a:t>Berpikir</a:t>
            </a:r>
            <a:r>
              <a:rPr lang="en-US" sz="2800" dirty="0" smtClean="0">
                <a:latin typeface="Berlin Sans FB" pitchFamily="34" charset="0"/>
              </a:rPr>
              <a:t> </a:t>
            </a:r>
            <a:r>
              <a:rPr lang="en-US" sz="2800" dirty="0" err="1" smtClean="0">
                <a:latin typeface="Berlin Sans FB" pitchFamily="34" charset="0"/>
              </a:rPr>
              <a:t>kritis</a:t>
            </a:r>
            <a:r>
              <a:rPr lang="en-US" sz="2800" dirty="0" smtClean="0">
                <a:latin typeface="Berlin Sans FB" pitchFamily="34" charset="0"/>
              </a:rPr>
              <a:t> </a:t>
            </a:r>
            <a:r>
              <a:rPr lang="en-US" sz="2800" dirty="0" err="1" smtClean="0">
                <a:latin typeface="Berlin Sans FB" pitchFamily="34" charset="0"/>
              </a:rPr>
              <a:t>merupakan</a:t>
            </a:r>
            <a:r>
              <a:rPr lang="en-US" sz="2800" dirty="0" smtClean="0">
                <a:latin typeface="Berlin Sans FB" pitchFamily="34" charset="0"/>
              </a:rPr>
              <a:t> </a:t>
            </a:r>
            <a:r>
              <a:rPr lang="en-US" sz="2800" dirty="0" err="1" smtClean="0">
                <a:latin typeface="Berlin Sans FB" pitchFamily="34" charset="0"/>
              </a:rPr>
              <a:t>sebuah</a:t>
            </a:r>
            <a:r>
              <a:rPr lang="en-US" sz="2800" dirty="0" smtClean="0">
                <a:latin typeface="Berlin Sans FB" pitchFamily="34" charset="0"/>
              </a:rPr>
              <a:t> </a:t>
            </a:r>
            <a:r>
              <a:rPr lang="en-US" sz="2800" dirty="0" err="1" smtClean="0">
                <a:latin typeface="Berlin Sans FB" pitchFamily="34" charset="0"/>
              </a:rPr>
              <a:t>pola</a:t>
            </a:r>
            <a:r>
              <a:rPr lang="en-US" sz="2800" dirty="0" smtClean="0">
                <a:latin typeface="Berlin Sans FB" pitchFamily="34" charset="0"/>
              </a:rPr>
              <a:t> </a:t>
            </a:r>
            <a:r>
              <a:rPr lang="en-US" sz="2800" dirty="0" err="1" smtClean="0">
                <a:latin typeface="Berlin Sans FB" pitchFamily="34" charset="0"/>
              </a:rPr>
              <a:t>pikir</a:t>
            </a:r>
            <a:r>
              <a:rPr lang="en-US" sz="2800" dirty="0" smtClean="0">
                <a:latin typeface="Berlin Sans FB" pitchFamily="34" charset="0"/>
              </a:rPr>
              <a:t> yang </a:t>
            </a:r>
            <a:r>
              <a:rPr lang="en-US" sz="2800" dirty="0" err="1" smtClean="0">
                <a:latin typeface="Berlin Sans FB" pitchFamily="34" charset="0"/>
              </a:rPr>
              <a:t>memungkinkan</a:t>
            </a:r>
            <a:r>
              <a:rPr lang="en-US" sz="2800" dirty="0" smtClean="0">
                <a:latin typeface="Berlin Sans FB" pitchFamily="34" charset="0"/>
              </a:rPr>
              <a:t> </a:t>
            </a:r>
            <a:r>
              <a:rPr lang="en-US" sz="2800" dirty="0" err="1" smtClean="0">
                <a:latin typeface="Berlin Sans FB" pitchFamily="34" charset="0"/>
              </a:rPr>
              <a:t>manusia</a:t>
            </a:r>
            <a:r>
              <a:rPr lang="en-US" sz="2800" dirty="0" smtClean="0">
                <a:latin typeface="Berlin Sans FB" pitchFamily="34" charset="0"/>
              </a:rPr>
              <a:t> </a:t>
            </a:r>
            <a:r>
              <a:rPr lang="en-US" sz="2800" dirty="0" err="1" smtClean="0">
                <a:latin typeface="Berlin Sans FB" pitchFamily="34" charset="0"/>
              </a:rPr>
              <a:t>menganalisa</a:t>
            </a:r>
            <a:r>
              <a:rPr lang="en-US" sz="2800" dirty="0" smtClean="0">
                <a:latin typeface="Berlin Sans FB" pitchFamily="34" charset="0"/>
              </a:rPr>
              <a:t> </a:t>
            </a:r>
            <a:r>
              <a:rPr lang="en-US" sz="2800" dirty="0" err="1" smtClean="0">
                <a:latin typeface="Berlin Sans FB" pitchFamily="34" charset="0"/>
              </a:rPr>
              <a:t>masalah</a:t>
            </a:r>
            <a:r>
              <a:rPr lang="en-US" sz="2800" dirty="0" smtClean="0">
                <a:latin typeface="Berlin Sans FB" pitchFamily="34" charset="0"/>
              </a:rPr>
              <a:t> </a:t>
            </a:r>
            <a:r>
              <a:rPr lang="en-US" sz="2800" dirty="0" err="1" smtClean="0">
                <a:latin typeface="Berlin Sans FB" pitchFamily="34" charset="0"/>
              </a:rPr>
              <a:t>berdasarkan</a:t>
            </a:r>
            <a:r>
              <a:rPr lang="en-US" sz="2800" dirty="0" smtClean="0">
                <a:latin typeface="Berlin Sans FB" pitchFamily="34" charset="0"/>
              </a:rPr>
              <a:t> data yang </a:t>
            </a:r>
            <a:r>
              <a:rPr lang="en-US" sz="2800" dirty="0" err="1" smtClean="0">
                <a:latin typeface="Berlin Sans FB" pitchFamily="34" charset="0"/>
              </a:rPr>
              <a:t>relevan</a:t>
            </a:r>
            <a:r>
              <a:rPr lang="en-US" sz="2800" dirty="0" smtClean="0">
                <a:latin typeface="Berlin Sans FB" pitchFamily="34" charset="0"/>
              </a:rPr>
              <a:t> </a:t>
            </a:r>
            <a:r>
              <a:rPr lang="en-US" sz="2800" dirty="0" err="1" smtClean="0">
                <a:latin typeface="Berlin Sans FB" pitchFamily="34" charset="0"/>
              </a:rPr>
              <a:t>sehingga</a:t>
            </a:r>
            <a:r>
              <a:rPr lang="en-US" sz="2800" dirty="0" smtClean="0">
                <a:latin typeface="Berlin Sans FB" pitchFamily="34" charset="0"/>
              </a:rPr>
              <a:t> </a:t>
            </a:r>
            <a:r>
              <a:rPr lang="en-US" sz="2800" dirty="0" err="1" smtClean="0">
                <a:latin typeface="Berlin Sans FB" pitchFamily="34" charset="0"/>
              </a:rPr>
              <a:t>dapat</a:t>
            </a:r>
            <a:r>
              <a:rPr lang="en-US" sz="2800" dirty="0" smtClean="0">
                <a:latin typeface="Berlin Sans FB" pitchFamily="34" charset="0"/>
              </a:rPr>
              <a:t> </a:t>
            </a:r>
            <a:r>
              <a:rPr lang="en-US" sz="2800" dirty="0" err="1" smtClean="0">
                <a:latin typeface="Berlin Sans FB" pitchFamily="34" charset="0"/>
              </a:rPr>
              <a:t>mencari</a:t>
            </a:r>
            <a:r>
              <a:rPr lang="en-US" sz="2800" dirty="0" smtClean="0">
                <a:latin typeface="Berlin Sans FB" pitchFamily="34" charset="0"/>
              </a:rPr>
              <a:t> </a:t>
            </a:r>
            <a:r>
              <a:rPr lang="en-US" sz="2800" dirty="0" err="1" smtClean="0">
                <a:latin typeface="Berlin Sans FB" pitchFamily="34" charset="0"/>
              </a:rPr>
              <a:t>kemungkinan</a:t>
            </a:r>
            <a:r>
              <a:rPr lang="en-US" sz="2800" dirty="0" smtClean="0">
                <a:latin typeface="Berlin Sans FB" pitchFamily="34" charset="0"/>
              </a:rPr>
              <a:t> </a:t>
            </a:r>
            <a:r>
              <a:rPr lang="en-US" sz="2800" dirty="0" err="1" smtClean="0">
                <a:latin typeface="Berlin Sans FB" pitchFamily="34" charset="0"/>
              </a:rPr>
              <a:t>pemecahan</a:t>
            </a:r>
            <a:r>
              <a:rPr lang="en-US" sz="2800" dirty="0" smtClean="0">
                <a:latin typeface="Berlin Sans FB" pitchFamily="34" charset="0"/>
              </a:rPr>
              <a:t> </a:t>
            </a:r>
            <a:r>
              <a:rPr lang="en-US" sz="2800" dirty="0" err="1" smtClean="0">
                <a:latin typeface="Berlin Sans FB" pitchFamily="34" charset="0"/>
              </a:rPr>
              <a:t>masalah</a:t>
            </a:r>
            <a:r>
              <a:rPr lang="en-US" sz="2800" dirty="0" smtClean="0">
                <a:latin typeface="Berlin Sans FB" pitchFamily="34" charset="0"/>
              </a:rPr>
              <a:t> </a:t>
            </a:r>
            <a:r>
              <a:rPr lang="en-US" sz="2800" dirty="0" err="1" smtClean="0">
                <a:latin typeface="Berlin Sans FB" pitchFamily="34" charset="0"/>
              </a:rPr>
              <a:t>dan</a:t>
            </a:r>
            <a:r>
              <a:rPr lang="en-US" sz="2800" dirty="0" smtClean="0">
                <a:latin typeface="Berlin Sans FB" pitchFamily="34" charset="0"/>
              </a:rPr>
              <a:t> </a:t>
            </a:r>
            <a:r>
              <a:rPr lang="en-US" sz="2800" dirty="0" err="1" smtClean="0">
                <a:latin typeface="Berlin Sans FB" pitchFamily="34" charset="0"/>
              </a:rPr>
              <a:t>pengambilan</a:t>
            </a:r>
            <a:r>
              <a:rPr lang="en-US" sz="2800" dirty="0" smtClean="0">
                <a:latin typeface="Berlin Sans FB" pitchFamily="34" charset="0"/>
              </a:rPr>
              <a:t> </a:t>
            </a:r>
            <a:r>
              <a:rPr lang="en-US" sz="2800" dirty="0" err="1" smtClean="0">
                <a:latin typeface="Berlin Sans FB" pitchFamily="34" charset="0"/>
              </a:rPr>
              <a:t>keputusan</a:t>
            </a:r>
            <a:r>
              <a:rPr lang="en-US" sz="2800" dirty="0" smtClean="0">
                <a:latin typeface="Berlin Sans FB" pitchFamily="34" charset="0"/>
              </a:rPr>
              <a:t> yang </a:t>
            </a:r>
            <a:r>
              <a:rPr lang="en-US" sz="2800" dirty="0" err="1" smtClean="0">
                <a:latin typeface="Berlin Sans FB" pitchFamily="34" charset="0"/>
              </a:rPr>
              <a:t>terbaik</a:t>
            </a:r>
            <a:endParaRPr lang="en-US" sz="2800" dirty="0" smtClean="0">
              <a:latin typeface="Berlin Sans FB" pitchFamily="34" charset="0"/>
            </a:endParaRPr>
          </a:p>
          <a:p>
            <a:pPr>
              <a:spcBef>
                <a:spcPts val="1800"/>
              </a:spcBef>
            </a:pPr>
            <a:r>
              <a:rPr lang="en-US" sz="2800" dirty="0" err="1" smtClean="0">
                <a:latin typeface="Berlin Sans FB" pitchFamily="34" charset="0"/>
              </a:rPr>
              <a:t>Manfaat</a:t>
            </a:r>
            <a:r>
              <a:rPr lang="en-US" sz="2800" dirty="0" smtClean="0">
                <a:latin typeface="Berlin Sans FB" pitchFamily="34" charset="0"/>
              </a:rPr>
              <a:t> </a:t>
            </a:r>
            <a:r>
              <a:rPr lang="en-US" sz="2800" dirty="0" err="1" smtClean="0">
                <a:latin typeface="Berlin Sans FB" pitchFamily="34" charset="0"/>
              </a:rPr>
              <a:t>Berpikir</a:t>
            </a:r>
            <a:r>
              <a:rPr lang="en-US" sz="2800" dirty="0" smtClean="0">
                <a:latin typeface="Berlin Sans FB" pitchFamily="34" charset="0"/>
              </a:rPr>
              <a:t> </a:t>
            </a:r>
            <a:r>
              <a:rPr lang="en-US" sz="2800" dirty="0" err="1" smtClean="0">
                <a:latin typeface="Berlin Sans FB" pitchFamily="34" charset="0"/>
              </a:rPr>
              <a:t>Kritis</a:t>
            </a:r>
            <a:endParaRPr lang="en-US" sz="2800" dirty="0" smtClean="0">
              <a:latin typeface="Berlin Sans FB" pitchFamily="34" charset="0"/>
            </a:endParaRPr>
          </a:p>
          <a:p>
            <a:pPr lvl="1">
              <a:spcBef>
                <a:spcPts val="0"/>
              </a:spcBef>
            </a:pPr>
            <a:r>
              <a:rPr lang="en-US" dirty="0" err="1" smtClean="0">
                <a:latin typeface="Berlin Sans FB" pitchFamily="34" charset="0"/>
              </a:rPr>
              <a:t>Berpikir</a:t>
            </a:r>
            <a:r>
              <a:rPr lang="en-US" dirty="0" smtClean="0">
                <a:latin typeface="Berlin Sans FB" pitchFamily="34" charset="0"/>
              </a:rPr>
              <a:t> </a:t>
            </a:r>
            <a:r>
              <a:rPr lang="en-US" dirty="0" err="1" smtClean="0">
                <a:latin typeface="Berlin Sans FB" pitchFamily="34" charset="0"/>
              </a:rPr>
              <a:t>kritis</a:t>
            </a:r>
            <a:r>
              <a:rPr lang="en-US" dirty="0" smtClean="0">
                <a:latin typeface="Berlin Sans FB" pitchFamily="34" charset="0"/>
              </a:rPr>
              <a:t> </a:t>
            </a:r>
            <a:r>
              <a:rPr lang="en-US" dirty="0" err="1" smtClean="0">
                <a:latin typeface="Berlin Sans FB" pitchFamily="34" charset="0"/>
              </a:rPr>
              <a:t>mampu</a:t>
            </a:r>
            <a:r>
              <a:rPr lang="en-US" dirty="0" smtClean="0">
                <a:latin typeface="Berlin Sans FB" pitchFamily="34" charset="0"/>
              </a:rPr>
              <a:t> </a:t>
            </a:r>
            <a:r>
              <a:rPr lang="en-US" dirty="0" err="1" smtClean="0">
                <a:latin typeface="Berlin Sans FB" pitchFamily="34" charset="0"/>
              </a:rPr>
              <a:t>menyelesaikan</a:t>
            </a:r>
            <a:r>
              <a:rPr lang="en-US" dirty="0" smtClean="0">
                <a:latin typeface="Berlin Sans FB" pitchFamily="34" charset="0"/>
              </a:rPr>
              <a:t> </a:t>
            </a:r>
            <a:r>
              <a:rPr lang="en-US" dirty="0" err="1" smtClean="0">
                <a:latin typeface="Berlin Sans FB" pitchFamily="34" charset="0"/>
              </a:rPr>
              <a:t>masalah</a:t>
            </a:r>
            <a:endParaRPr lang="en-US" dirty="0" smtClean="0">
              <a:latin typeface="Berlin Sans FB" pitchFamily="34" charset="0"/>
            </a:endParaRPr>
          </a:p>
          <a:p>
            <a:pPr lvl="1">
              <a:spcBef>
                <a:spcPts val="0"/>
              </a:spcBef>
            </a:pPr>
            <a:r>
              <a:rPr lang="en-US" dirty="0" err="1" smtClean="0">
                <a:latin typeface="Berlin Sans FB" pitchFamily="34" charset="0"/>
              </a:rPr>
              <a:t>Berpikir</a:t>
            </a:r>
            <a:r>
              <a:rPr lang="en-US" dirty="0" smtClean="0">
                <a:latin typeface="Berlin Sans FB" pitchFamily="34" charset="0"/>
              </a:rPr>
              <a:t> </a:t>
            </a:r>
            <a:r>
              <a:rPr lang="en-US" dirty="0" err="1" smtClean="0">
                <a:latin typeface="Berlin Sans FB" pitchFamily="34" charset="0"/>
              </a:rPr>
              <a:t>kritis</a:t>
            </a:r>
            <a:r>
              <a:rPr lang="en-US" dirty="0" smtClean="0">
                <a:latin typeface="Berlin Sans FB" pitchFamily="34" charset="0"/>
              </a:rPr>
              <a:t> </a:t>
            </a:r>
            <a:r>
              <a:rPr lang="en-US" dirty="0" err="1" smtClean="0">
                <a:latin typeface="Berlin Sans FB" pitchFamily="34" charset="0"/>
              </a:rPr>
              <a:t>dapat</a:t>
            </a:r>
            <a:r>
              <a:rPr lang="en-US" dirty="0" smtClean="0">
                <a:latin typeface="Berlin Sans FB" pitchFamily="34" charset="0"/>
              </a:rPr>
              <a:t> </a:t>
            </a:r>
            <a:r>
              <a:rPr lang="en-US" dirty="0" err="1" smtClean="0">
                <a:latin typeface="Berlin Sans FB" pitchFamily="34" charset="0"/>
              </a:rPr>
              <a:t>membantu</a:t>
            </a:r>
            <a:r>
              <a:rPr lang="en-US" dirty="0" smtClean="0">
                <a:latin typeface="Berlin Sans FB" pitchFamily="34" charset="0"/>
              </a:rPr>
              <a:t> </a:t>
            </a:r>
            <a:r>
              <a:rPr lang="en-US" dirty="0" err="1" smtClean="0">
                <a:latin typeface="Berlin Sans FB" pitchFamily="34" charset="0"/>
              </a:rPr>
              <a:t>dalam</a:t>
            </a:r>
            <a:r>
              <a:rPr lang="en-US" dirty="0" smtClean="0">
                <a:latin typeface="Berlin Sans FB" pitchFamily="34" charset="0"/>
              </a:rPr>
              <a:t> </a:t>
            </a:r>
            <a:r>
              <a:rPr lang="en-US" dirty="0" err="1" smtClean="0">
                <a:latin typeface="Berlin Sans FB" pitchFamily="34" charset="0"/>
              </a:rPr>
              <a:t>pengambilan</a:t>
            </a:r>
            <a:r>
              <a:rPr lang="en-US" dirty="0" smtClean="0">
                <a:latin typeface="Berlin Sans FB" pitchFamily="34" charset="0"/>
              </a:rPr>
              <a:t> </a:t>
            </a:r>
            <a:r>
              <a:rPr lang="en-US" dirty="0" err="1" smtClean="0">
                <a:latin typeface="Berlin Sans FB" pitchFamily="34" charset="0"/>
              </a:rPr>
              <a:t>keputusan</a:t>
            </a:r>
            <a:endParaRPr lang="en-US" dirty="0" smtClean="0">
              <a:latin typeface="Berlin Sans FB" pitchFamily="34" charset="0"/>
            </a:endParaRPr>
          </a:p>
          <a:p>
            <a:pPr lvl="1">
              <a:spcBef>
                <a:spcPts val="0"/>
              </a:spcBef>
            </a:pPr>
            <a:r>
              <a:rPr lang="en-US" dirty="0" err="1" smtClean="0">
                <a:latin typeface="Berlin Sans FB" pitchFamily="34" charset="0"/>
              </a:rPr>
              <a:t>Berpikir</a:t>
            </a:r>
            <a:r>
              <a:rPr lang="en-US" dirty="0" smtClean="0">
                <a:latin typeface="Berlin Sans FB" pitchFamily="34" charset="0"/>
              </a:rPr>
              <a:t> </a:t>
            </a:r>
            <a:r>
              <a:rPr lang="en-US" dirty="0" err="1" smtClean="0">
                <a:latin typeface="Berlin Sans FB" pitchFamily="34" charset="0"/>
              </a:rPr>
              <a:t>kritis</a:t>
            </a:r>
            <a:r>
              <a:rPr lang="en-US" dirty="0" smtClean="0">
                <a:latin typeface="Berlin Sans FB" pitchFamily="34" charset="0"/>
              </a:rPr>
              <a:t> </a:t>
            </a:r>
            <a:r>
              <a:rPr lang="en-US" dirty="0" err="1" smtClean="0">
                <a:latin typeface="Berlin Sans FB" pitchFamily="34" charset="0"/>
              </a:rPr>
              <a:t>dapat</a:t>
            </a:r>
            <a:r>
              <a:rPr lang="en-US" dirty="0" smtClean="0">
                <a:latin typeface="Berlin Sans FB" pitchFamily="34" charset="0"/>
              </a:rPr>
              <a:t> </a:t>
            </a:r>
            <a:r>
              <a:rPr lang="en-US" dirty="0" err="1" smtClean="0">
                <a:latin typeface="Berlin Sans FB" pitchFamily="34" charset="0"/>
              </a:rPr>
              <a:t>membedakan</a:t>
            </a:r>
            <a:r>
              <a:rPr lang="en-US" dirty="0" smtClean="0">
                <a:latin typeface="Berlin Sans FB" pitchFamily="34" charset="0"/>
              </a:rPr>
              <a:t> </a:t>
            </a:r>
            <a:r>
              <a:rPr lang="en-US" dirty="0" err="1" smtClean="0">
                <a:latin typeface="Berlin Sans FB" pitchFamily="34" charset="0"/>
              </a:rPr>
              <a:t>antara</a:t>
            </a:r>
            <a:r>
              <a:rPr lang="en-US" dirty="0" smtClean="0">
                <a:latin typeface="Berlin Sans FB" pitchFamily="34" charset="0"/>
              </a:rPr>
              <a:t> </a:t>
            </a:r>
            <a:r>
              <a:rPr lang="en-US" dirty="0" err="1" smtClean="0">
                <a:latin typeface="Berlin Sans FB" pitchFamily="34" charset="0"/>
              </a:rPr>
              <a:t>fakta</a:t>
            </a:r>
            <a:r>
              <a:rPr lang="en-US" dirty="0" smtClean="0">
                <a:latin typeface="Berlin Sans FB" pitchFamily="34" charset="0"/>
              </a:rPr>
              <a:t> </a:t>
            </a:r>
            <a:r>
              <a:rPr lang="en-US" dirty="0" err="1" smtClean="0">
                <a:latin typeface="Berlin Sans FB" pitchFamily="34" charset="0"/>
              </a:rPr>
              <a:t>dan</a:t>
            </a:r>
            <a:r>
              <a:rPr lang="en-US" dirty="0" smtClean="0">
                <a:latin typeface="Berlin Sans FB" pitchFamily="34" charset="0"/>
              </a:rPr>
              <a:t> </a:t>
            </a:r>
            <a:r>
              <a:rPr lang="en-US" dirty="0" err="1" smtClean="0">
                <a:latin typeface="Berlin Sans FB" pitchFamily="34" charset="0"/>
              </a:rPr>
              <a:t>opini</a:t>
            </a:r>
            <a:endParaRPr lang="en-US" dirty="0" smtClean="0">
              <a:latin typeface="Berlin Sans FB" pitchFamily="34" charset="0"/>
            </a:endParaRPr>
          </a:p>
          <a:p>
            <a:pPr lvl="1">
              <a:spcBef>
                <a:spcPts val="0"/>
              </a:spcBef>
            </a:pPr>
            <a:r>
              <a:rPr lang="en-US" dirty="0" err="1" smtClean="0">
                <a:latin typeface="Berlin Sans FB" pitchFamily="34" charset="0"/>
              </a:rPr>
              <a:t>Berpikir</a:t>
            </a:r>
            <a:r>
              <a:rPr lang="en-US" dirty="0" smtClean="0">
                <a:latin typeface="Berlin Sans FB" pitchFamily="34" charset="0"/>
              </a:rPr>
              <a:t> </a:t>
            </a:r>
            <a:r>
              <a:rPr lang="en-US" dirty="0" err="1" smtClean="0">
                <a:latin typeface="Berlin Sans FB" pitchFamily="34" charset="0"/>
              </a:rPr>
              <a:t>kritis</a:t>
            </a:r>
            <a:r>
              <a:rPr lang="en-US" dirty="0" smtClean="0">
                <a:latin typeface="Berlin Sans FB" pitchFamily="34" charset="0"/>
              </a:rPr>
              <a:t> </a:t>
            </a:r>
            <a:r>
              <a:rPr lang="en-US" dirty="0" err="1" smtClean="0">
                <a:latin typeface="Berlin Sans FB" pitchFamily="34" charset="0"/>
              </a:rPr>
              <a:t>membantu</a:t>
            </a:r>
            <a:r>
              <a:rPr lang="en-US" dirty="0" smtClean="0">
                <a:latin typeface="Berlin Sans FB" pitchFamily="34" charset="0"/>
              </a:rPr>
              <a:t> </a:t>
            </a:r>
            <a:r>
              <a:rPr lang="en-US" dirty="0" err="1" smtClean="0">
                <a:latin typeface="Berlin Sans FB" pitchFamily="34" charset="0"/>
              </a:rPr>
              <a:t>kita</a:t>
            </a:r>
            <a:r>
              <a:rPr lang="en-US" dirty="0" smtClean="0">
                <a:latin typeface="Berlin Sans FB" pitchFamily="34" charset="0"/>
              </a:rPr>
              <a:t> </a:t>
            </a:r>
            <a:r>
              <a:rPr lang="en-US" dirty="0" err="1" smtClean="0">
                <a:latin typeface="Berlin Sans FB" pitchFamily="34" charset="0"/>
              </a:rPr>
              <a:t>untuk</a:t>
            </a:r>
            <a:r>
              <a:rPr lang="en-US" dirty="0" smtClean="0">
                <a:latin typeface="Berlin Sans FB" pitchFamily="34" charset="0"/>
              </a:rPr>
              <a:t> </a:t>
            </a:r>
            <a:r>
              <a:rPr lang="en-US" dirty="0" err="1" smtClean="0">
                <a:latin typeface="Berlin Sans FB" pitchFamily="34" charset="0"/>
              </a:rPr>
              <a:t>tetap</a:t>
            </a:r>
            <a:r>
              <a:rPr lang="en-US" dirty="0" smtClean="0">
                <a:latin typeface="Berlin Sans FB" pitchFamily="34" charset="0"/>
              </a:rPr>
              <a:t> </a:t>
            </a:r>
            <a:r>
              <a:rPr lang="en-US" dirty="0" err="1" smtClean="0">
                <a:latin typeface="Berlin Sans FB" pitchFamily="34" charset="0"/>
              </a:rPr>
              <a:t>tenang</a:t>
            </a:r>
            <a:r>
              <a:rPr lang="en-US" dirty="0" smtClean="0">
                <a:latin typeface="Berlin Sans FB" pitchFamily="34" charset="0"/>
              </a:rPr>
              <a:t> </a:t>
            </a:r>
            <a:r>
              <a:rPr lang="en-US" dirty="0" err="1" smtClean="0">
                <a:latin typeface="Berlin Sans FB" pitchFamily="34" charset="0"/>
              </a:rPr>
              <a:t>sekalipun</a:t>
            </a:r>
            <a:r>
              <a:rPr lang="en-US" dirty="0" smtClean="0">
                <a:latin typeface="Berlin Sans FB" pitchFamily="34" charset="0"/>
              </a:rPr>
              <a:t> </a:t>
            </a:r>
            <a:r>
              <a:rPr lang="en-US" dirty="0" err="1" smtClean="0">
                <a:latin typeface="Berlin Sans FB" pitchFamily="34" charset="0"/>
              </a:rPr>
              <a:t>dalam</a:t>
            </a:r>
            <a:r>
              <a:rPr lang="en-US" dirty="0" smtClean="0">
                <a:latin typeface="Berlin Sans FB" pitchFamily="34" charset="0"/>
              </a:rPr>
              <a:t> </a:t>
            </a:r>
            <a:r>
              <a:rPr lang="en-US" dirty="0" err="1" smtClean="0">
                <a:latin typeface="Berlin Sans FB" pitchFamily="34" charset="0"/>
              </a:rPr>
              <a:t>masalah</a:t>
            </a:r>
            <a:r>
              <a:rPr lang="en-US" dirty="0" smtClean="0">
                <a:latin typeface="Berlin Sans FB" pitchFamily="34" charset="0"/>
              </a:rPr>
              <a:t> yang </a:t>
            </a:r>
            <a:r>
              <a:rPr lang="en-US" dirty="0" err="1" smtClean="0">
                <a:latin typeface="Berlin Sans FB" pitchFamily="34" charset="0"/>
              </a:rPr>
              <a:t>sulit</a:t>
            </a:r>
            <a:r>
              <a:rPr lang="en-US" dirty="0" smtClean="0">
                <a:latin typeface="Berlin Sans FB" pitchFamily="34" charset="0"/>
              </a:rPr>
              <a:t>.</a:t>
            </a:r>
          </a:p>
          <a:p>
            <a:pPr>
              <a:spcBef>
                <a:spcPts val="0"/>
              </a:spcBef>
            </a:pPr>
            <a:endParaRPr lang="en-US" sz="2800" dirty="0">
              <a:latin typeface="Berlin Sans FB" pitchFamily="34" charset="0"/>
            </a:endParaRPr>
          </a:p>
        </p:txBody>
      </p:sp>
      <p:sp>
        <p:nvSpPr>
          <p:cNvPr id="4" name="Title 1"/>
          <p:cNvSpPr>
            <a:spLocks noGrp="1"/>
          </p:cNvSpPr>
          <p:nvPr>
            <p:ph type="title"/>
          </p:nvPr>
        </p:nvSpPr>
        <p:spPr>
          <a:xfrm>
            <a:off x="457200" y="124510"/>
            <a:ext cx="8229600" cy="708003"/>
          </a:xfrm>
        </p:spPr>
        <p:txBody>
          <a:bodyPr>
            <a:normAutofit/>
          </a:bodyPr>
          <a:lstStyle/>
          <a:p>
            <a:r>
              <a:rPr lang="en-US" sz="3200" dirty="0" smtClean="0">
                <a:solidFill>
                  <a:srgbClr val="0000CC"/>
                </a:solidFill>
                <a:latin typeface="Berlin Sans FB" pitchFamily="34" charset="0"/>
              </a:rPr>
              <a:t>MENGAPA HARUS BERPIKIR KRITIS?</a:t>
            </a:r>
            <a:endParaRPr lang="en-US" sz="3200" dirty="0">
              <a:solidFill>
                <a:srgbClr val="0000CC"/>
              </a:solidFill>
              <a:latin typeface="Berlin Sans FB"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020762"/>
          </a:xfrm>
          <a:solidFill>
            <a:schemeClr val="accent6">
              <a:lumMod val="20000"/>
              <a:lumOff val="80000"/>
            </a:schemeClr>
          </a:solidFill>
        </p:spPr>
        <p:txBody>
          <a:bodyPr/>
          <a:lstStyle/>
          <a:p>
            <a:r>
              <a:rPr lang="en-US" sz="4000" dirty="0" err="1" smtClean="0">
                <a:solidFill>
                  <a:srgbClr val="0000CC"/>
                </a:solidFill>
                <a:latin typeface="Berlin Sans FB" pitchFamily="34" charset="0"/>
              </a:rPr>
              <a:t>Apakah</a:t>
            </a:r>
            <a:r>
              <a:rPr lang="en-US" sz="4000" dirty="0" smtClean="0">
                <a:solidFill>
                  <a:srgbClr val="0000CC"/>
                </a:solidFill>
                <a:latin typeface="Berlin Sans FB" pitchFamily="34" charset="0"/>
              </a:rPr>
              <a:t> Higher-Order Thinking?</a:t>
            </a:r>
            <a:endParaRPr lang="en-AU" sz="4000" dirty="0">
              <a:solidFill>
                <a:srgbClr val="0000CC"/>
              </a:solidFill>
              <a:latin typeface="Berlin Sans FB" pitchFamily="34" charset="0"/>
            </a:endParaRPr>
          </a:p>
        </p:txBody>
      </p:sp>
      <p:sp>
        <p:nvSpPr>
          <p:cNvPr id="4099" name="Rectangle 3"/>
          <p:cNvSpPr>
            <a:spLocks noGrp="1" noChangeArrowheads="1"/>
          </p:cNvSpPr>
          <p:nvPr>
            <p:ph type="body" idx="1"/>
          </p:nvPr>
        </p:nvSpPr>
        <p:spPr>
          <a:xfrm>
            <a:off x="363550" y="2812792"/>
            <a:ext cx="8418786" cy="4090998"/>
          </a:xfrm>
        </p:spPr>
        <p:txBody>
          <a:bodyPr>
            <a:normAutofit/>
          </a:bodyPr>
          <a:lstStyle/>
          <a:p>
            <a:pPr marL="0" indent="0" algn="ctr">
              <a:lnSpc>
                <a:spcPct val="90000"/>
              </a:lnSpc>
              <a:buFontTx/>
              <a:buNone/>
            </a:pPr>
            <a:r>
              <a:rPr lang="en-US" sz="3700" i="1" dirty="0" smtClean="0">
                <a:solidFill>
                  <a:schemeClr val="tx1">
                    <a:lumMod val="95000"/>
                    <a:lumOff val="5000"/>
                  </a:schemeClr>
                </a:solidFill>
                <a:latin typeface="Berlin Sans FB" pitchFamily="34" charset="0"/>
              </a:rPr>
              <a:t>Higher-order </a:t>
            </a:r>
            <a:r>
              <a:rPr lang="en-US" sz="3700" i="1" dirty="0">
                <a:solidFill>
                  <a:schemeClr val="tx1">
                    <a:lumMod val="95000"/>
                    <a:lumOff val="5000"/>
                  </a:schemeClr>
                </a:solidFill>
                <a:latin typeface="Berlin Sans FB" pitchFamily="34" charset="0"/>
              </a:rPr>
              <a:t>thinking</a:t>
            </a:r>
            <a:r>
              <a:rPr lang="en-US" sz="3700" dirty="0">
                <a:solidFill>
                  <a:schemeClr val="tx1">
                    <a:lumMod val="95000"/>
                    <a:lumOff val="5000"/>
                  </a:schemeClr>
                </a:solidFill>
                <a:latin typeface="Berlin Sans FB" pitchFamily="34" charset="0"/>
              </a:rPr>
              <a:t> </a:t>
            </a:r>
            <a:r>
              <a:rPr lang="en-US" sz="3700" dirty="0" err="1" smtClean="0">
                <a:solidFill>
                  <a:schemeClr val="tx1">
                    <a:lumMod val="95000"/>
                    <a:lumOff val="5000"/>
                  </a:schemeClr>
                </a:solidFill>
                <a:latin typeface="Berlin Sans FB" pitchFamily="34" charset="0"/>
              </a:rPr>
              <a:t>adalah</a:t>
            </a:r>
            <a:r>
              <a:rPr lang="en-US" sz="3700" dirty="0" smtClean="0">
                <a:solidFill>
                  <a:schemeClr val="tx1">
                    <a:lumMod val="95000"/>
                    <a:lumOff val="5000"/>
                  </a:schemeClr>
                </a:solidFill>
                <a:latin typeface="Berlin Sans FB" pitchFamily="34" charset="0"/>
              </a:rPr>
              <a:t> </a:t>
            </a:r>
            <a:r>
              <a:rPr lang="en-US" sz="3700" dirty="0" err="1" smtClean="0">
                <a:latin typeface="Berlin Sans FB" pitchFamily="34" charset="0"/>
                <a:ea typeface="Calibri"/>
                <a:cs typeface="Calibri"/>
                <a:sym typeface="Calibri"/>
              </a:rPr>
              <a:t>Kemampuan</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berpikir</a:t>
            </a:r>
            <a:r>
              <a:rPr lang="en-US" sz="3700" dirty="0" smtClean="0">
                <a:latin typeface="Berlin Sans FB" pitchFamily="34" charset="0"/>
                <a:ea typeface="Calibri"/>
                <a:cs typeface="Calibri"/>
                <a:sym typeface="Calibri"/>
              </a:rPr>
              <a:t> yang </a:t>
            </a:r>
            <a:r>
              <a:rPr lang="en-US" sz="3700" b="1" dirty="0" err="1" smtClean="0">
                <a:latin typeface="Berlin Sans FB" pitchFamily="34" charset="0"/>
                <a:ea typeface="Calibri"/>
                <a:cs typeface="Calibri"/>
                <a:sym typeface="Calibri"/>
              </a:rPr>
              <a:t>tidak</a:t>
            </a:r>
            <a:r>
              <a:rPr lang="en-US" sz="3700" b="1"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sekadar</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mengingat</a:t>
            </a:r>
            <a:r>
              <a:rPr lang="en-US" sz="3700" dirty="0" smtClean="0">
                <a:latin typeface="Berlin Sans FB" pitchFamily="34" charset="0"/>
                <a:ea typeface="Calibri"/>
                <a:cs typeface="Calibri"/>
                <a:sym typeface="Calibri"/>
              </a:rPr>
              <a:t> (</a:t>
            </a:r>
            <a:r>
              <a:rPr lang="en-US" sz="3700" i="1" dirty="0" smtClean="0">
                <a:latin typeface="Berlin Sans FB" pitchFamily="34" charset="0"/>
                <a:ea typeface="Calibri"/>
                <a:cs typeface="Calibri"/>
                <a:sym typeface="Calibri"/>
              </a:rPr>
              <a:t>recall</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menyatakan</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kembali</a:t>
            </a:r>
            <a:r>
              <a:rPr lang="en-US" sz="3700" dirty="0" smtClean="0">
                <a:latin typeface="Berlin Sans FB" pitchFamily="34" charset="0"/>
                <a:ea typeface="Calibri"/>
                <a:cs typeface="Calibri"/>
                <a:sym typeface="Calibri"/>
              </a:rPr>
              <a:t> (</a:t>
            </a:r>
            <a:r>
              <a:rPr lang="en-US" sz="3700" i="1" dirty="0" smtClean="0">
                <a:latin typeface="Berlin Sans FB" pitchFamily="34" charset="0"/>
                <a:ea typeface="Calibri"/>
                <a:cs typeface="Calibri"/>
                <a:sym typeface="Calibri"/>
              </a:rPr>
              <a:t>restate</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atau</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merujuk</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tanpa</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melakukan</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pengolahan</a:t>
            </a:r>
            <a:r>
              <a:rPr lang="en-US" sz="3700" dirty="0" smtClean="0">
                <a:latin typeface="Berlin Sans FB" pitchFamily="34" charset="0"/>
                <a:ea typeface="Calibri"/>
                <a:cs typeface="Calibri"/>
                <a:sym typeface="Calibri"/>
              </a:rPr>
              <a:t> (</a:t>
            </a:r>
            <a:r>
              <a:rPr lang="en-US" sz="3700" i="1" dirty="0" smtClean="0">
                <a:latin typeface="Berlin Sans FB" pitchFamily="34" charset="0"/>
                <a:ea typeface="Calibri"/>
                <a:cs typeface="Calibri"/>
                <a:sym typeface="Calibri"/>
              </a:rPr>
              <a:t>recite</a:t>
            </a:r>
            <a:r>
              <a:rPr lang="en-US" sz="3700" dirty="0" smtClean="0">
                <a:latin typeface="Berlin Sans FB" pitchFamily="34" charset="0"/>
                <a:ea typeface="Calibri"/>
                <a:cs typeface="Calibri"/>
                <a:sym typeface="Calibri"/>
              </a:rPr>
              <a:t>)</a:t>
            </a:r>
            <a:endParaRPr lang="en-US" sz="3700" dirty="0">
              <a:solidFill>
                <a:schemeClr val="tx1">
                  <a:lumMod val="95000"/>
                  <a:lumOff val="5000"/>
                </a:schemeClr>
              </a:solidFill>
              <a:latin typeface="Berlin Sans FB" pitchFamily="34" charset="0"/>
            </a:endParaRPr>
          </a:p>
        </p:txBody>
      </p:sp>
      <p:sp>
        <p:nvSpPr>
          <p:cNvPr id="4" name="Striped Right Arrow 3"/>
          <p:cNvSpPr/>
          <p:nvPr/>
        </p:nvSpPr>
        <p:spPr>
          <a:xfrm rot="5400000">
            <a:off x="4205283" y="4808922"/>
            <a:ext cx="892975" cy="2714644"/>
          </a:xfrm>
          <a:prstGeom prst="striped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Content Placeholder 2"/>
          <p:cNvSpPr txBox="1">
            <a:spLocks/>
          </p:cNvSpPr>
          <p:nvPr/>
        </p:nvSpPr>
        <p:spPr>
          <a:xfrm>
            <a:off x="457200" y="1026985"/>
            <a:ext cx="8229600" cy="1593376"/>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ts val="3300"/>
              </a:lnSpc>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Berlin Sans FB" pitchFamily="34" charset="0"/>
              </a:rPr>
              <a:t>HOTS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adalah</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kemampuan</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berpikir</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kritis</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logis</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reflektif</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metakognitif</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dan</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berpikir</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kreatif</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yang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merupakan</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kemampuan</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berpikir</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tingkat</a:t>
            </a:r>
            <a:r>
              <a:rPr kumimoji="0" lang="en-US" sz="3200" b="0" i="0" u="none" strike="noStrike" kern="1200" cap="none" spc="0" normalizeH="0" baseline="0" noProof="0" dirty="0" smtClean="0">
                <a:ln>
                  <a:noFill/>
                </a:ln>
                <a:solidFill>
                  <a:schemeClr val="tx1"/>
                </a:solidFill>
                <a:effectLst/>
                <a:uLnTx/>
                <a:uFillTx/>
                <a:latin typeface="Berlin Sans FB" pitchFamily="34" charset="0"/>
              </a:rPr>
              <a:t> </a:t>
            </a:r>
            <a:r>
              <a:rPr kumimoji="0" lang="en-US" sz="3200" b="0" i="0" u="none" strike="noStrike" kern="1200" cap="none" spc="0" normalizeH="0" baseline="0" noProof="0" dirty="0" err="1" smtClean="0">
                <a:ln>
                  <a:noFill/>
                </a:ln>
                <a:solidFill>
                  <a:schemeClr val="tx1"/>
                </a:solidFill>
                <a:effectLst/>
                <a:uLnTx/>
                <a:uFillTx/>
                <a:latin typeface="Berlin Sans FB" pitchFamily="34" charset="0"/>
              </a:rPr>
              <a:t>tinggi</a:t>
            </a:r>
            <a:endParaRPr kumimoji="0" lang="en-US" sz="3200" b="0" i="0" u="none" strike="noStrike" kern="1200" cap="none" spc="0" normalizeH="0" baseline="0" noProof="0" dirty="0">
              <a:ln>
                <a:noFill/>
              </a:ln>
              <a:solidFill>
                <a:schemeClr val="tx1"/>
              </a:solidFill>
              <a:effectLst/>
              <a:uLnTx/>
              <a:uFillTx/>
              <a:latin typeface="Berlin Sans FB"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5720" y="1343008"/>
            <a:ext cx="8429684" cy="4914920"/>
            <a:chOff x="785786" y="1000108"/>
            <a:chExt cx="7829576" cy="4914920"/>
          </a:xfrm>
        </p:grpSpPr>
        <p:sp>
          <p:nvSpPr>
            <p:cNvPr id="4" name="Rectangle 3"/>
            <p:cNvSpPr txBox="1">
              <a:spLocks noChangeArrowheads="1"/>
            </p:cNvSpPr>
            <p:nvPr/>
          </p:nvSpPr>
          <p:spPr bwMode="auto">
            <a:xfrm>
              <a:off x="2143108" y="1000108"/>
              <a:ext cx="6472254" cy="4914920"/>
            </a:xfrm>
            <a:prstGeom prst="rect">
              <a:avLst/>
            </a:prstGeom>
            <a:solidFill>
              <a:schemeClr val="accent5">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noAutofit/>
            </a:bodyPr>
            <a:lstStyle/>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T</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ransfer</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satu</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kon</a:t>
              </a: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sep</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ke</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kon</a:t>
              </a: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sep</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lainnya</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p>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M</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emproses</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dan</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menerapkan</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informasi</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p>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Mencari kaitan dari berbagai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informasi</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yang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berbeda-beda</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p>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M</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enggunakan</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informasi</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untuk</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menyelesaikan</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masalah</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p>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Menelaah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ide</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dan</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informasi</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secara kritis</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endParaRPr kumimoji="0" lang="en-AU" sz="3200" i="0" u="none" strike="noStrike" kern="0" cap="none" spc="0" normalizeH="0" baseline="0" noProof="0" dirty="0">
                <a:ln>
                  <a:noFill/>
                </a:ln>
                <a:solidFill>
                  <a:schemeClr val="tx1">
                    <a:lumMod val="95000"/>
                    <a:lumOff val="5000"/>
                  </a:schemeClr>
                </a:solidFill>
                <a:effectLst/>
                <a:uLnTx/>
                <a:uFillTx/>
                <a:latin typeface="Berlin Sans FB" pitchFamily="34" charset="0"/>
              </a:endParaRPr>
            </a:p>
          </p:txBody>
        </p:sp>
        <p:sp>
          <p:nvSpPr>
            <p:cNvPr id="3" name="Right Arrow 2"/>
            <p:cNvSpPr/>
            <p:nvPr/>
          </p:nvSpPr>
          <p:spPr>
            <a:xfrm>
              <a:off x="785786" y="1071546"/>
              <a:ext cx="1357322" cy="478634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a:p>
          </p:txBody>
        </p:sp>
      </p:grpSp>
      <p:sp>
        <p:nvSpPr>
          <p:cNvPr id="6" name="Rectangle 2"/>
          <p:cNvSpPr>
            <a:spLocks noGrp="1" noChangeArrowheads="1"/>
          </p:cNvSpPr>
          <p:nvPr>
            <p:ph type="title"/>
          </p:nvPr>
        </p:nvSpPr>
        <p:spPr>
          <a:xfrm>
            <a:off x="0" y="0"/>
            <a:ext cx="9144000" cy="1020762"/>
          </a:xfrm>
          <a:solidFill>
            <a:schemeClr val="accent6">
              <a:lumMod val="20000"/>
              <a:lumOff val="80000"/>
            </a:schemeClr>
          </a:solidFill>
        </p:spPr>
        <p:txBody>
          <a:bodyPr/>
          <a:lstStyle/>
          <a:p>
            <a:r>
              <a:rPr lang="en-US" sz="4000" dirty="0" err="1" smtClean="0">
                <a:solidFill>
                  <a:schemeClr val="tx1">
                    <a:lumMod val="95000"/>
                    <a:lumOff val="5000"/>
                  </a:schemeClr>
                </a:solidFill>
                <a:latin typeface="Berlin Sans FB" pitchFamily="34" charset="0"/>
              </a:rPr>
              <a:t>Apakah</a:t>
            </a:r>
            <a:r>
              <a:rPr lang="en-US" sz="4000" dirty="0" smtClean="0">
                <a:solidFill>
                  <a:schemeClr val="tx1">
                    <a:lumMod val="95000"/>
                    <a:lumOff val="5000"/>
                  </a:schemeClr>
                </a:solidFill>
                <a:latin typeface="Berlin Sans FB" pitchFamily="34" charset="0"/>
              </a:rPr>
              <a:t> Higher-Order Thinking?</a:t>
            </a:r>
            <a:endParaRPr lang="en-AU" sz="4000" dirty="0">
              <a:solidFill>
                <a:schemeClr val="tx1">
                  <a:lumMod val="95000"/>
                  <a:lumOff val="5000"/>
                </a:schemeClr>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mtClean="0"/>
              <a:t>@ Dit. PSMA</a:t>
            </a:r>
            <a:endParaRPr lang="id-ID"/>
          </a:p>
        </p:txBody>
      </p:sp>
      <p:sp>
        <p:nvSpPr>
          <p:cNvPr id="7" name="Rectangle 4"/>
          <p:cNvSpPr>
            <a:spLocks noGrp="1" noChangeArrowheads="1"/>
          </p:cNvSpPr>
          <p:nvPr>
            <p:ph type="title"/>
          </p:nvPr>
        </p:nvSpPr>
        <p:spPr>
          <a:xfrm>
            <a:off x="611188" y="1143000"/>
            <a:ext cx="8229600" cy="4816475"/>
          </a:xfrm>
        </p:spPr>
        <p:txBody>
          <a:bodyPr>
            <a:normAutofit fontScale="90000"/>
          </a:bodyPr>
          <a:lstStyle/>
          <a:p>
            <a:pPr algn="l"/>
            <a:r>
              <a:rPr lang="en-US" sz="3600" dirty="0" smtClean="0">
                <a:solidFill>
                  <a:schemeClr val="tx1"/>
                </a:solidFill>
                <a:latin typeface="Century Gothic" pitchFamily="34" charset="0"/>
              </a:rPr>
              <a:t>‘Difficulty’ </a:t>
            </a:r>
            <a:r>
              <a:rPr lang="en-US" sz="3600" b="1" dirty="0" smtClean="0">
                <a:solidFill>
                  <a:schemeClr val="tx1"/>
                </a:solidFill>
                <a:latin typeface="Century Gothic" pitchFamily="34" charset="0"/>
              </a:rPr>
              <a:t>is NOT </a:t>
            </a:r>
            <a:r>
              <a:rPr lang="en-US" sz="3600" dirty="0" smtClean="0">
                <a:solidFill>
                  <a:schemeClr val="tx1"/>
                </a:solidFill>
                <a:latin typeface="Century Gothic" pitchFamily="34" charset="0"/>
              </a:rPr>
              <a:t>same as higher-order thinking.</a:t>
            </a:r>
            <a:br>
              <a:rPr lang="en-US" sz="3600" dirty="0" smtClean="0">
                <a:solidFill>
                  <a:schemeClr val="tx1"/>
                </a:solidFill>
                <a:latin typeface="Century Gothic" pitchFamily="34" charset="0"/>
              </a:rPr>
            </a:br>
            <a:r>
              <a:rPr lang="en-US" sz="3600" dirty="0" smtClean="0">
                <a:solidFill>
                  <a:schemeClr val="tx1"/>
                </a:solidFill>
                <a:latin typeface="Century Gothic" pitchFamily="34" charset="0"/>
              </a:rPr>
              <a:t/>
            </a:r>
            <a:br>
              <a:rPr lang="en-US" sz="3600" dirty="0" smtClean="0">
                <a:solidFill>
                  <a:schemeClr val="tx1"/>
                </a:solidFill>
                <a:latin typeface="Century Gothic" pitchFamily="34" charset="0"/>
              </a:rPr>
            </a:br>
            <a:r>
              <a:rPr lang="en-US" sz="3600" dirty="0" err="1">
                <a:latin typeface="Century Gothic" pitchFamily="34" charset="0"/>
              </a:rPr>
              <a:t>Mengetahui</a:t>
            </a:r>
            <a:r>
              <a:rPr lang="en-US" sz="3600" dirty="0">
                <a:latin typeface="Century Gothic" pitchFamily="34" charset="0"/>
              </a:rPr>
              <a:t> </a:t>
            </a:r>
            <a:r>
              <a:rPr lang="en-US" sz="3600" dirty="0" err="1">
                <a:latin typeface="Century Gothic" pitchFamily="34" charset="0"/>
              </a:rPr>
              <a:t>arti</a:t>
            </a:r>
            <a:r>
              <a:rPr lang="en-US" sz="3600" dirty="0">
                <a:latin typeface="Century Gothic" pitchFamily="34" charset="0"/>
              </a:rPr>
              <a:t> </a:t>
            </a:r>
            <a:r>
              <a:rPr lang="en-US" sz="3600" dirty="0" err="1">
                <a:latin typeface="Century Gothic" pitchFamily="34" charset="0"/>
              </a:rPr>
              <a:t>dari</a:t>
            </a:r>
            <a:r>
              <a:rPr lang="en-US" sz="3600" dirty="0">
                <a:latin typeface="Century Gothic" pitchFamily="34" charset="0"/>
              </a:rPr>
              <a:t> kata yang </a:t>
            </a:r>
            <a:r>
              <a:rPr lang="en-US" sz="3600" dirty="0" err="1">
                <a:latin typeface="Century Gothic" pitchFamily="34" charset="0"/>
              </a:rPr>
              <a:t>jarang</a:t>
            </a:r>
            <a:r>
              <a:rPr lang="en-US" sz="3600" dirty="0">
                <a:latin typeface="Century Gothic" pitchFamily="34" charset="0"/>
              </a:rPr>
              <a:t> </a:t>
            </a:r>
            <a:r>
              <a:rPr lang="en-US" sz="3600" dirty="0" err="1">
                <a:latin typeface="Century Gothic" pitchFamily="34" charset="0"/>
              </a:rPr>
              <a:t>digunakan</a:t>
            </a:r>
            <a:r>
              <a:rPr lang="en-US" sz="3600" dirty="0">
                <a:latin typeface="Century Gothic" pitchFamily="34" charset="0"/>
              </a:rPr>
              <a:t> </a:t>
            </a:r>
            <a:r>
              <a:rPr lang="en-US" sz="3600" dirty="0" err="1">
                <a:latin typeface="Century Gothic" pitchFamily="34" charset="0"/>
              </a:rPr>
              <a:t>mungkin</a:t>
            </a:r>
            <a:r>
              <a:rPr lang="en-US" sz="3600" dirty="0">
                <a:latin typeface="Century Gothic" pitchFamily="34" charset="0"/>
              </a:rPr>
              <a:t> </a:t>
            </a:r>
            <a:r>
              <a:rPr lang="en-US" sz="3600" dirty="0" err="1">
                <a:latin typeface="Century Gothic" pitchFamily="34" charset="0"/>
              </a:rPr>
              <a:t>sulit</a:t>
            </a:r>
            <a:r>
              <a:rPr lang="en-US" sz="3600" dirty="0">
                <a:latin typeface="Century Gothic" pitchFamily="34" charset="0"/>
              </a:rPr>
              <a:t>, </a:t>
            </a:r>
            <a:r>
              <a:rPr lang="en-US" sz="3600" dirty="0" err="1">
                <a:latin typeface="Century Gothic" pitchFamily="34" charset="0"/>
              </a:rPr>
              <a:t>tetapi</a:t>
            </a:r>
            <a:r>
              <a:rPr lang="en-US" sz="3600" dirty="0">
                <a:latin typeface="Century Gothic" pitchFamily="34" charset="0"/>
              </a:rPr>
              <a:t> </a:t>
            </a:r>
            <a:r>
              <a:rPr lang="en-US" sz="3600" dirty="0" err="1">
                <a:latin typeface="Century Gothic" pitchFamily="34" charset="0"/>
              </a:rPr>
              <a:t>ini</a:t>
            </a:r>
            <a:r>
              <a:rPr lang="en-US" sz="3600" dirty="0">
                <a:latin typeface="Century Gothic" pitchFamily="34" charset="0"/>
              </a:rPr>
              <a:t> </a:t>
            </a:r>
            <a:r>
              <a:rPr lang="en-US" sz="3600" dirty="0" err="1">
                <a:latin typeface="Century Gothic" pitchFamily="34" charset="0"/>
              </a:rPr>
              <a:t>bukanlah</a:t>
            </a:r>
            <a:r>
              <a:rPr lang="en-US" sz="3600" dirty="0">
                <a:latin typeface="Century Gothic" pitchFamily="34" charset="0"/>
              </a:rPr>
              <a:t> </a:t>
            </a:r>
            <a:r>
              <a:rPr lang="en-US" sz="3600" b="1" i="1" dirty="0">
                <a:latin typeface="Century Gothic" pitchFamily="34" charset="0"/>
              </a:rPr>
              <a:t>Higher-Order Thinking </a:t>
            </a:r>
            <a:r>
              <a:rPr lang="en-US" sz="3600" dirty="0" err="1">
                <a:latin typeface="Century Gothic" pitchFamily="34" charset="0"/>
              </a:rPr>
              <a:t>kecuali</a:t>
            </a:r>
            <a:r>
              <a:rPr lang="en-US" sz="3600" dirty="0">
                <a:latin typeface="Century Gothic" pitchFamily="34" charset="0"/>
              </a:rPr>
              <a:t> </a:t>
            </a:r>
            <a:r>
              <a:rPr lang="en-US" sz="3600" dirty="0" err="1">
                <a:latin typeface="Century Gothic" pitchFamily="34" charset="0"/>
              </a:rPr>
              <a:t>melibatkan</a:t>
            </a:r>
            <a:r>
              <a:rPr lang="en-US" sz="3600" dirty="0">
                <a:latin typeface="Century Gothic" pitchFamily="34" charset="0"/>
              </a:rPr>
              <a:t> proses </a:t>
            </a:r>
            <a:r>
              <a:rPr lang="en-US" sz="3600" dirty="0" err="1">
                <a:latin typeface="Century Gothic" pitchFamily="34" charset="0"/>
              </a:rPr>
              <a:t>bernalar</a:t>
            </a:r>
            <a:r>
              <a:rPr lang="en-US" sz="3600" dirty="0">
                <a:latin typeface="Century Gothic" pitchFamily="34" charset="0"/>
              </a:rPr>
              <a:t> (</a:t>
            </a:r>
            <a:r>
              <a:rPr lang="en-US" sz="3600" dirty="0" err="1">
                <a:latin typeface="Century Gothic" pitchFamily="34" charset="0"/>
              </a:rPr>
              <a:t>seperti</a:t>
            </a:r>
            <a:r>
              <a:rPr lang="en-US" sz="3600" dirty="0">
                <a:latin typeface="Century Gothic" pitchFamily="34" charset="0"/>
              </a:rPr>
              <a:t> </a:t>
            </a:r>
            <a:r>
              <a:rPr lang="en-US" sz="3600" dirty="0" err="1">
                <a:latin typeface="Century Gothic" pitchFamily="34" charset="0"/>
              </a:rPr>
              <a:t>mencari</a:t>
            </a:r>
            <a:r>
              <a:rPr lang="en-US" sz="3600" dirty="0">
                <a:latin typeface="Century Gothic" pitchFamily="34" charset="0"/>
              </a:rPr>
              <a:t> </a:t>
            </a:r>
            <a:r>
              <a:rPr lang="en-US" sz="3600" dirty="0" err="1">
                <a:latin typeface="Century Gothic" pitchFamily="34" charset="0"/>
              </a:rPr>
              <a:t>arti</a:t>
            </a:r>
            <a:r>
              <a:rPr lang="en-US" sz="3600" dirty="0">
                <a:latin typeface="Century Gothic" pitchFamily="34" charset="0"/>
              </a:rPr>
              <a:t> </a:t>
            </a:r>
            <a:r>
              <a:rPr lang="en-US" sz="3600" dirty="0" err="1">
                <a:latin typeface="Century Gothic" pitchFamily="34" charset="0"/>
              </a:rPr>
              <a:t>dari</a:t>
            </a:r>
            <a:r>
              <a:rPr lang="en-US" sz="3600" dirty="0">
                <a:latin typeface="Century Gothic" pitchFamily="34" charset="0"/>
              </a:rPr>
              <a:t> </a:t>
            </a:r>
            <a:r>
              <a:rPr lang="en-US" sz="3600" dirty="0" err="1">
                <a:latin typeface="Century Gothic" pitchFamily="34" charset="0"/>
              </a:rPr>
              <a:t>konteks</a:t>
            </a:r>
            <a:r>
              <a:rPr lang="en-US" sz="3600" dirty="0">
                <a:latin typeface="Century Gothic" pitchFamily="34" charset="0"/>
              </a:rPr>
              <a:t>/stimulus).</a:t>
            </a:r>
            <a:br>
              <a:rPr lang="en-US" sz="3600" dirty="0">
                <a:latin typeface="Century Gothic" pitchFamily="34" charset="0"/>
              </a:rPr>
            </a:br>
            <a:endParaRPr lang="en-US" sz="3600" dirty="0" smtClean="0">
              <a:solidFill>
                <a:schemeClr val="tx1"/>
              </a:solidFill>
              <a:latin typeface="Century Gothic" pitchFamily="34" charset="0"/>
            </a:endParaRPr>
          </a:p>
        </p:txBody>
      </p:sp>
    </p:spTree>
    <p:extLst>
      <p:ext uri="{BB962C8B-B14F-4D97-AF65-F5344CB8AC3E}">
        <p14:creationId xmlns:p14="http://schemas.microsoft.com/office/powerpoint/2010/main" val="2699679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50"/>
            <a:ext cx="8229600" cy="1143000"/>
          </a:xfrm>
        </p:spPr>
        <p:txBody>
          <a:bodyPr>
            <a:noAutofit/>
          </a:bodyPr>
          <a:lstStyle/>
          <a:p>
            <a:r>
              <a:rPr lang="en-US" sz="4000" b="1" dirty="0" err="1" smtClean="0">
                <a:solidFill>
                  <a:schemeClr val="tx1"/>
                </a:solidFill>
              </a:rPr>
              <a:t>Taksonomi</a:t>
            </a:r>
            <a:r>
              <a:rPr lang="en-US" sz="3200" b="1" dirty="0" smtClean="0">
                <a:solidFill>
                  <a:schemeClr val="tx1"/>
                </a:solidFill>
              </a:rPr>
              <a:t> </a:t>
            </a:r>
            <a:r>
              <a:rPr lang="en-US" sz="4000" b="1" dirty="0" smtClean="0">
                <a:solidFill>
                  <a:schemeClr val="tx1"/>
                </a:solidFill>
              </a:rPr>
              <a:t>Bloom LOTS </a:t>
            </a:r>
            <a:r>
              <a:rPr lang="en-US" sz="4000" b="1" dirty="0" err="1" smtClean="0">
                <a:solidFill>
                  <a:schemeClr val="tx1"/>
                </a:solidFill>
              </a:rPr>
              <a:t>ke</a:t>
            </a:r>
            <a:r>
              <a:rPr lang="en-US" sz="4000" b="1" dirty="0" smtClean="0">
                <a:solidFill>
                  <a:schemeClr val="tx1"/>
                </a:solidFill>
              </a:rPr>
              <a:t> HOTS</a:t>
            </a:r>
            <a:r>
              <a:rPr lang="en-AU" sz="2800" dirty="0" smtClean="0"/>
              <a:t/>
            </a:r>
            <a:br>
              <a:rPr lang="en-AU" sz="2800" dirty="0" smtClean="0"/>
            </a:br>
            <a:r>
              <a:rPr lang="en-US" sz="3200" dirty="0" smtClean="0"/>
              <a:t>(McCurry)</a:t>
            </a:r>
            <a:r>
              <a:rPr lang="en-AU" sz="2000" dirty="0" smtClean="0"/>
              <a:t/>
            </a:r>
            <a:br>
              <a:rPr lang="en-AU" sz="2000" dirty="0" smtClean="0"/>
            </a:b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238272119"/>
              </p:ext>
            </p:extLst>
          </p:nvPr>
        </p:nvGraphicFramePr>
        <p:xfrm>
          <a:off x="797374" y="1702678"/>
          <a:ext cx="7560840" cy="4032858"/>
        </p:xfrm>
        <a:graphic>
          <a:graphicData uri="http://schemas.openxmlformats.org/drawingml/2006/table">
            <a:tbl>
              <a:tblPr/>
              <a:tblGrid>
                <a:gridCol w="1357322"/>
                <a:gridCol w="1329483"/>
                <a:gridCol w="1213945"/>
                <a:gridCol w="1150666"/>
                <a:gridCol w="1254712"/>
                <a:gridCol w="1254712"/>
              </a:tblGrid>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en-US" sz="1400" b="1" dirty="0" smtClean="0">
                          <a:latin typeface="Calibri"/>
                          <a:ea typeface="Calibri"/>
                          <a:cs typeface="Times New Roman"/>
                        </a:rPr>
                        <a:t>EVALUASI</a:t>
                      </a:r>
                      <a:endParaRPr lang="en-AU" sz="20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60000"/>
                        <a:lumOff val="40000"/>
                      </a:schemeClr>
                    </a:solidFill>
                  </a:tcPr>
                </a:tc>
              </a:tr>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en-US" sz="1400" b="1" dirty="0" smtClean="0">
                          <a:latin typeface="Calibri"/>
                          <a:ea typeface="Calibri"/>
                          <a:cs typeface="Times New Roman"/>
                        </a:rPr>
                        <a:t>SINTESIS</a:t>
                      </a:r>
                      <a:endParaRPr lang="en-AU" sz="20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60000"/>
                        <a:lumOff val="40000"/>
                      </a:schemeClr>
                    </a:solidFill>
                  </a:tcPr>
                </a:tc>
              </a:tr>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en-US" sz="1400" b="1" dirty="0" smtClean="0">
                          <a:latin typeface="Calibri"/>
                          <a:ea typeface="Calibri"/>
                          <a:cs typeface="Times New Roman"/>
                        </a:rPr>
                        <a:t>ANALISIS</a:t>
                      </a:r>
                      <a:endParaRPr lang="en-AU" sz="20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60000"/>
                        <a:lumOff val="40000"/>
                      </a:schemeClr>
                    </a:solidFill>
                  </a:tcPr>
                </a:tc>
              </a:tr>
              <a:tr h="672143">
                <a:tc>
                  <a:txBody>
                    <a:bodyPr/>
                    <a:lstStyle/>
                    <a:p>
                      <a:pPr algn="ctr">
                        <a:spcAft>
                          <a:spcPts val="1000"/>
                        </a:spcAft>
                      </a:pPr>
                      <a:r>
                        <a:rPr lang="en-AU" sz="1100" b="1" dirty="0">
                          <a:latin typeface="Calibri"/>
                          <a:ea typeface="Calibri"/>
                          <a:cs typeface="Times New Roman"/>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en-US" sz="1400" b="1" dirty="0" smtClean="0">
                          <a:latin typeface="Calibri"/>
                          <a:ea typeface="Calibri"/>
                          <a:cs typeface="Times New Roman"/>
                        </a:rPr>
                        <a:t>APLIKASI</a:t>
                      </a:r>
                      <a:endParaRPr lang="en-AU" sz="20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60000"/>
                        <a:lumOff val="40000"/>
                      </a:schemeClr>
                    </a:solidFill>
                  </a:tcPr>
                </a:tc>
              </a:tr>
              <a:tr h="672143">
                <a:tc>
                  <a:txBody>
                    <a:bodyPr/>
                    <a:lstStyle/>
                    <a:p>
                      <a:pPr algn="ctr">
                        <a:spcAft>
                          <a:spcPts val="1000"/>
                        </a:spcAft>
                      </a:pPr>
                      <a:r>
                        <a:rPr lang="en-AU" sz="1100" b="1" dirty="0">
                          <a:latin typeface="Calibri"/>
                          <a:ea typeface="Calibri"/>
                          <a:cs typeface="Times New Roman"/>
                        </a:rPr>
                        <a:t> </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en-AU" sz="1400" b="1" dirty="0" smtClean="0">
                          <a:latin typeface="Calibri"/>
                          <a:ea typeface="Calibri"/>
                          <a:cs typeface="Times New Roman"/>
                        </a:rPr>
                        <a:t>PEMAHAMAN</a:t>
                      </a:r>
                      <a:endParaRPr lang="en-AU" sz="14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1000"/>
                        </a:spcAft>
                      </a:pPr>
                      <a:r>
                        <a:rPr lang="en-US" sz="900" b="1" dirty="0" smtClean="0">
                          <a:latin typeface="Calibri"/>
                          <a:ea typeface="Calibri"/>
                          <a:cs typeface="Times New Roman"/>
                        </a:rPr>
                        <a:t>‘</a:t>
                      </a:r>
                      <a:endParaRPr lang="en-AU" sz="20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60000"/>
                        <a:lumOff val="40000"/>
                      </a:schemeClr>
                    </a:solidFill>
                  </a:tcPr>
                </a:tc>
              </a:tr>
              <a:tr h="672143">
                <a:tc>
                  <a:txBody>
                    <a:bodyPr/>
                    <a:lstStyle/>
                    <a:p>
                      <a:pPr algn="ctr">
                        <a:spcAft>
                          <a:spcPts val="1000"/>
                        </a:spcAft>
                      </a:pPr>
                      <a:r>
                        <a:rPr lang="en-AU" sz="1400" b="1" dirty="0" smtClean="0">
                          <a:latin typeface="Calibri"/>
                          <a:ea typeface="Calibri"/>
                          <a:cs typeface="Times New Roman"/>
                        </a:rPr>
                        <a:t>PENGETAHUAN</a:t>
                      </a:r>
                      <a:endParaRPr lang="en-AU" sz="14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cxnSp>
        <p:nvCxnSpPr>
          <p:cNvPr id="6" name="Straight Arrow Connector 5"/>
          <p:cNvCxnSpPr/>
          <p:nvPr/>
        </p:nvCxnSpPr>
        <p:spPr>
          <a:xfrm>
            <a:off x="819807" y="5927834"/>
            <a:ext cx="7567448" cy="15766"/>
          </a:xfrm>
          <a:prstGeom prst="straightConnector1">
            <a:avLst/>
          </a:prstGeom>
          <a:ln w="28575">
            <a:solidFill>
              <a:srgbClr val="000099"/>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97525" y="5970886"/>
            <a:ext cx="881040" cy="369332"/>
          </a:xfrm>
          <a:prstGeom prst="rect">
            <a:avLst/>
          </a:prstGeom>
          <a:noFill/>
        </p:spPr>
        <p:txBody>
          <a:bodyPr wrap="square" rtlCol="0">
            <a:spAutoFit/>
          </a:bodyPr>
          <a:lstStyle/>
          <a:p>
            <a:pPr algn="r"/>
            <a:r>
              <a:rPr lang="en-US" dirty="0" smtClean="0">
                <a:latin typeface="Berlin Sans FB" pitchFamily="34" charset="0"/>
              </a:rPr>
              <a:t>HOTS</a:t>
            </a:r>
            <a:endParaRPr lang="en-US" dirty="0">
              <a:latin typeface="Berlin Sans FB" pitchFamily="34" charset="0"/>
            </a:endParaRPr>
          </a:p>
        </p:txBody>
      </p:sp>
      <p:sp>
        <p:nvSpPr>
          <p:cNvPr id="8" name="TextBox 7"/>
          <p:cNvSpPr txBox="1"/>
          <p:nvPr/>
        </p:nvSpPr>
        <p:spPr>
          <a:xfrm>
            <a:off x="763196" y="5955116"/>
            <a:ext cx="714380" cy="369332"/>
          </a:xfrm>
          <a:prstGeom prst="rect">
            <a:avLst/>
          </a:prstGeom>
          <a:noFill/>
        </p:spPr>
        <p:txBody>
          <a:bodyPr wrap="square" rtlCol="0">
            <a:spAutoFit/>
          </a:bodyPr>
          <a:lstStyle/>
          <a:p>
            <a:r>
              <a:rPr lang="en-US" dirty="0" smtClean="0">
                <a:latin typeface="Berlin Sans FB" pitchFamily="34" charset="0"/>
              </a:rPr>
              <a:t>LOTS</a:t>
            </a:r>
            <a:endParaRPr lang="en-US" dirty="0">
              <a:latin typeface="Berlin Sans FB"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38272119"/>
              </p:ext>
            </p:extLst>
          </p:nvPr>
        </p:nvGraphicFramePr>
        <p:xfrm>
          <a:off x="776348" y="1713184"/>
          <a:ext cx="7560840" cy="4032858"/>
        </p:xfrm>
        <a:graphic>
          <a:graphicData uri="http://schemas.openxmlformats.org/drawingml/2006/table">
            <a:tbl>
              <a:tblPr/>
              <a:tblGrid>
                <a:gridCol w="1357322"/>
                <a:gridCol w="1329483"/>
                <a:gridCol w="1213945"/>
                <a:gridCol w="1150666"/>
                <a:gridCol w="1254712"/>
                <a:gridCol w="1254712"/>
              </a:tblGrid>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id-ID" sz="1600" b="1" dirty="0" smtClean="0">
                          <a:solidFill>
                            <a:schemeClr val="bg1"/>
                          </a:solidFill>
                          <a:latin typeface="Calibri"/>
                          <a:ea typeface="Calibri"/>
                          <a:cs typeface="Times New Roman"/>
                        </a:rPr>
                        <a:t>MENCIPTA</a:t>
                      </a:r>
                      <a:endParaRPr lang="en-AU" sz="1600" b="1" dirty="0">
                        <a:solidFill>
                          <a:schemeClr val="bg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00CC"/>
                    </a:solidFill>
                  </a:tcPr>
                </a:tc>
              </a:tr>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id-ID" sz="1600" b="1" dirty="0" smtClean="0">
                          <a:solidFill>
                            <a:schemeClr val="bg1"/>
                          </a:solidFill>
                          <a:latin typeface="Calibri"/>
                          <a:ea typeface="Calibri"/>
                          <a:cs typeface="Times New Roman"/>
                        </a:rPr>
                        <a:t>MENG</a:t>
                      </a:r>
                    </a:p>
                    <a:p>
                      <a:pPr algn="ctr">
                        <a:lnSpc>
                          <a:spcPts val="1700"/>
                        </a:lnSpc>
                        <a:spcAft>
                          <a:spcPts val="0"/>
                        </a:spcAft>
                      </a:pPr>
                      <a:r>
                        <a:rPr lang="id-ID" sz="1600" b="1" dirty="0" smtClean="0">
                          <a:solidFill>
                            <a:schemeClr val="bg1"/>
                          </a:solidFill>
                          <a:latin typeface="Calibri"/>
                          <a:ea typeface="Calibri"/>
                          <a:cs typeface="Times New Roman"/>
                        </a:rPr>
                        <a:t>EVALUASI</a:t>
                      </a:r>
                      <a:endParaRPr lang="en-AU" sz="1600" b="1" dirty="0">
                        <a:solidFill>
                          <a:schemeClr val="bg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solidFill>
                          <a:schemeClr val="bg1"/>
                        </a:solidFill>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00CC"/>
                    </a:solidFill>
                  </a:tcPr>
                </a:tc>
              </a:tr>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id-ID" sz="1600" b="1" dirty="0" smtClean="0">
                          <a:solidFill>
                            <a:schemeClr val="bg1"/>
                          </a:solidFill>
                          <a:latin typeface="+mn-lt"/>
                          <a:ea typeface="Calibri"/>
                          <a:cs typeface="Times New Roman"/>
                        </a:rPr>
                        <a:t>MENG</a:t>
                      </a:r>
                    </a:p>
                    <a:p>
                      <a:pPr algn="ctr">
                        <a:lnSpc>
                          <a:spcPts val="1700"/>
                        </a:lnSpc>
                        <a:spcAft>
                          <a:spcPts val="0"/>
                        </a:spcAft>
                      </a:pPr>
                      <a:r>
                        <a:rPr lang="id-ID" sz="1600" b="1" dirty="0" smtClean="0">
                          <a:solidFill>
                            <a:schemeClr val="bg1"/>
                          </a:solidFill>
                          <a:latin typeface="+mn-lt"/>
                          <a:ea typeface="Calibri"/>
                          <a:cs typeface="Times New Roman"/>
                        </a:rPr>
                        <a:t>ANALISIS</a:t>
                      </a:r>
                      <a:endParaRPr lang="en-AU" sz="1600" b="1" dirty="0">
                        <a:solidFill>
                          <a:schemeClr val="bg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solidFill>
                          <a:schemeClr val="bg1"/>
                        </a:solidFill>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00CC"/>
                    </a:solidFill>
                  </a:tcPr>
                </a:tc>
              </a:tr>
              <a:tr h="672143">
                <a:tc>
                  <a:txBody>
                    <a:bodyPr/>
                    <a:lstStyle/>
                    <a:p>
                      <a:pPr algn="ctr">
                        <a:spcAft>
                          <a:spcPts val="1000"/>
                        </a:spcAft>
                      </a:pPr>
                      <a:r>
                        <a:rPr lang="en-AU" sz="1100" b="1" dirty="0">
                          <a:latin typeface="Calibri"/>
                          <a:ea typeface="Calibri"/>
                          <a:cs typeface="Times New Roman"/>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id-ID" sz="1400" b="1" dirty="0" smtClean="0">
                          <a:latin typeface="Calibri"/>
                          <a:ea typeface="Calibri"/>
                          <a:cs typeface="Times New Roman"/>
                        </a:rPr>
                        <a:t>MENERAPKAN</a:t>
                      </a:r>
                      <a:endParaRPr lang="en-AU" sz="20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r>
                        <a:rPr lang="id-ID" sz="3600" b="0" dirty="0" smtClean="0">
                          <a:solidFill>
                            <a:srgbClr val="FFFF00"/>
                          </a:solidFill>
                          <a:latin typeface="Arial Black" pitchFamily="34" charset="0"/>
                          <a:ea typeface="Calibri"/>
                          <a:cs typeface="Times New Roman"/>
                        </a:rPr>
                        <a:t>HOT</a:t>
                      </a:r>
                      <a:endParaRPr lang="en-AU" sz="3600" b="0" dirty="0">
                        <a:solidFill>
                          <a:srgbClr val="FFFF00"/>
                        </a:solidFill>
                        <a:latin typeface="Arial Black" pitchFamily="34" charset="0"/>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solidFill>
                          <a:schemeClr val="bg1"/>
                        </a:solidFill>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00CC"/>
                    </a:solidFill>
                  </a:tcPr>
                </a:tc>
              </a:tr>
              <a:tr h="672143">
                <a:tc>
                  <a:txBody>
                    <a:bodyPr/>
                    <a:lstStyle/>
                    <a:p>
                      <a:pPr algn="ctr">
                        <a:spcAft>
                          <a:spcPts val="1000"/>
                        </a:spcAft>
                      </a:pPr>
                      <a:r>
                        <a:rPr lang="en-AU" sz="1100" b="1" dirty="0">
                          <a:latin typeface="Calibri"/>
                          <a:ea typeface="Calibri"/>
                          <a:cs typeface="Times New Roman"/>
                        </a:rPr>
                        <a:t> </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id-ID" sz="1400" b="1" dirty="0" smtClean="0">
                          <a:latin typeface="Calibri"/>
                          <a:ea typeface="Calibri"/>
                          <a:cs typeface="Times New Roman"/>
                        </a:rPr>
                        <a:t>MEMAHAMI</a:t>
                      </a:r>
                      <a:endParaRPr lang="en-AU" sz="14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r>
                        <a:rPr lang="en-US" sz="900" b="1" dirty="0" smtClean="0">
                          <a:latin typeface="Calibri"/>
                          <a:ea typeface="Calibri"/>
                          <a:cs typeface="Times New Roman"/>
                        </a:rPr>
                        <a:t>‘</a:t>
                      </a:r>
                      <a:endParaRPr lang="en-AU" sz="20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solidFill>
                          <a:schemeClr val="bg1"/>
                        </a:solidFill>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00CC"/>
                    </a:solidFill>
                  </a:tcPr>
                </a:tc>
              </a:tr>
              <a:tr h="672143">
                <a:tc>
                  <a:txBody>
                    <a:bodyPr/>
                    <a:lstStyle/>
                    <a:p>
                      <a:pPr algn="ctr">
                        <a:spcAft>
                          <a:spcPts val="1000"/>
                        </a:spcAft>
                      </a:pPr>
                      <a:r>
                        <a:rPr lang="id-ID" sz="1400" b="1" dirty="0" smtClean="0">
                          <a:latin typeface="Calibri"/>
                          <a:ea typeface="Calibri"/>
                          <a:cs typeface="Times New Roman"/>
                        </a:rPr>
                        <a:t>MENGINGAT</a:t>
                      </a:r>
                      <a:endParaRPr lang="en-AU" sz="14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solidFill>
                          <a:schemeClr val="bg1"/>
                        </a:solidFill>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r>
            </a:tbl>
          </a:graphicData>
        </a:graphic>
      </p:graphicFrame>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err="1" smtClean="0">
                <a:solidFill>
                  <a:srgbClr val="990033"/>
                </a:solidFill>
              </a:rPr>
              <a:t>Proses</a:t>
            </a:r>
            <a:r>
              <a:rPr lang="en-US" sz="5400" b="1" dirty="0" smtClean="0">
                <a:solidFill>
                  <a:srgbClr val="990033"/>
                </a:solidFill>
              </a:rPr>
              <a:t> </a:t>
            </a:r>
            <a:r>
              <a:rPr lang="en-US" sz="5400" b="1" dirty="0" err="1" smtClean="0">
                <a:solidFill>
                  <a:srgbClr val="990033"/>
                </a:solidFill>
              </a:rPr>
              <a:t>Kognitif</a:t>
            </a:r>
            <a:r>
              <a:rPr lang="en-US" sz="5400" b="1" dirty="0" smtClean="0">
                <a:solidFill>
                  <a:srgbClr val="990033"/>
                </a:solidFill>
              </a:rPr>
              <a:t> Bloom</a:t>
            </a:r>
            <a:r>
              <a:rPr lang="en-US" sz="5400" b="1" dirty="0" smtClean="0"/>
              <a:t/>
            </a:r>
            <a:br>
              <a:rPr lang="en-US" sz="5400" b="1" dirty="0" smtClean="0"/>
            </a:br>
            <a:r>
              <a:rPr lang="en-US" sz="2700" dirty="0" smtClean="0"/>
              <a:t>(Anderson &amp; </a:t>
            </a:r>
            <a:r>
              <a:rPr lang="en-US" sz="2700" dirty="0" err="1" smtClean="0"/>
              <a:t>Krathwohl</a:t>
            </a:r>
            <a:r>
              <a:rPr lang="en-US" sz="2700" dirty="0" smtClean="0"/>
              <a:t>, 2001)</a:t>
            </a:r>
            <a:endParaRPr lang="en-US" dirty="0"/>
          </a:p>
        </p:txBody>
      </p:sp>
      <p:graphicFrame>
        <p:nvGraphicFramePr>
          <p:cNvPr id="4" name="Group 96"/>
          <p:cNvGraphicFramePr>
            <a:graphicFrameLocks/>
          </p:cNvGraphicFramePr>
          <p:nvPr>
            <p:extLst>
              <p:ext uri="{D42A27DB-BD31-4B8C-83A1-F6EECF244321}">
                <p14:modId xmlns:p14="http://schemas.microsoft.com/office/powerpoint/2010/main" val="3033574886"/>
              </p:ext>
            </p:extLst>
          </p:nvPr>
        </p:nvGraphicFramePr>
        <p:xfrm>
          <a:off x="214282" y="1632771"/>
          <a:ext cx="8572560" cy="4582311"/>
        </p:xfrm>
        <a:graphic>
          <a:graphicData uri="http://schemas.openxmlformats.org/drawingml/2006/table">
            <a:tbl>
              <a:tblPr>
                <a:tableStyleId>{85BE263C-DBD7-4A20-BB59-AAB30ACAA65A}</a:tableStyleId>
              </a:tblPr>
              <a:tblGrid>
                <a:gridCol w="2083623"/>
                <a:gridCol w="6488937"/>
              </a:tblGrid>
              <a:tr h="4105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Proses</a:t>
                      </a:r>
                      <a:r>
                        <a:rPr kumimoji="0" lang="en-US" sz="1800" u="none" strike="noStrike" cap="none" normalizeH="0" baseline="0" dirty="0" smtClean="0">
                          <a:ln>
                            <a:noFill/>
                          </a:ln>
                          <a:effectLst/>
                          <a:latin typeface="Berlin Sans FB" pitchFamily="34" charset="0"/>
                        </a:rPr>
                        <a:t> </a:t>
                      </a:r>
                      <a:r>
                        <a:rPr kumimoji="0" lang="en-US" sz="1800" u="none" strike="noStrike" cap="none" normalizeH="0" baseline="0" dirty="0" err="1" smtClean="0">
                          <a:ln>
                            <a:noFill/>
                          </a:ln>
                          <a:effectLst/>
                          <a:latin typeface="Berlin Sans FB" pitchFamily="34" charset="0"/>
                        </a:rPr>
                        <a:t>Kognitif</a:t>
                      </a:r>
                      <a:endParaRPr kumimoji="0" lang="en-US" sz="1800" b="1" i="0" u="none" strike="noStrike" cap="none" normalizeH="0" baseline="0" dirty="0" smtClean="0">
                        <a:ln>
                          <a:noFill/>
                        </a:ln>
                        <a:solidFill>
                          <a:schemeClr val="tx1"/>
                        </a:solidFill>
                        <a:effectLst/>
                        <a:latin typeface="Berlin Sans FB" pitchFamily="34" charset="0"/>
                        <a:cs typeface="Arial" pitchFamily="34" charset="0"/>
                      </a:endParaRPr>
                    </a:p>
                  </a:txBody>
                  <a:tcPr horzOverflow="overflow">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Definisi</a:t>
                      </a:r>
                      <a:endParaRPr kumimoji="0" lang="en-US" sz="1800" b="1" i="0" u="none" strike="noStrike" cap="none" normalizeH="0" baseline="0" dirty="0" smtClean="0">
                        <a:ln>
                          <a:noFill/>
                        </a:ln>
                        <a:solidFill>
                          <a:schemeClr val="tx1"/>
                        </a:solidFill>
                        <a:effectLst/>
                        <a:latin typeface="Berlin Sans FB" pitchFamily="34" charset="0"/>
                        <a:cs typeface="Arial" pitchFamily="34" charset="0"/>
                      </a:endParaRPr>
                    </a:p>
                  </a:txBody>
                  <a:tcPr horzOverflow="overflow">
                    <a:solidFill>
                      <a:schemeClr val="tx2">
                        <a:lumMod val="20000"/>
                        <a:lumOff val="80000"/>
                      </a:schemeClr>
                    </a:solidFill>
                  </a:tcPr>
                </a:tc>
              </a:tr>
              <a:tr h="438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Ingatan</a:t>
                      </a:r>
                      <a:endParaRPr kumimoji="0" lang="en-US" sz="1800" b="1" i="0" u="none" strike="noStrike" cap="none" normalizeH="0" baseline="0" dirty="0" smtClean="0">
                        <a:ln>
                          <a:noFill/>
                        </a:ln>
                        <a:solidFill>
                          <a:schemeClr val="tx1"/>
                        </a:solidFill>
                        <a:effectLst/>
                        <a:latin typeface="Berlin Sans FB"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Mengambil</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pengetahuan</a:t>
                      </a:r>
                      <a:r>
                        <a:rPr kumimoji="0" lang="en-US" sz="1700" u="none" strike="noStrike" cap="none" normalizeH="0" baseline="0" dirty="0" smtClean="0">
                          <a:ln>
                            <a:noFill/>
                          </a:ln>
                          <a:effectLst/>
                          <a:latin typeface="Berlin Sans FB" pitchFamily="34" charset="0"/>
                        </a:rPr>
                        <a:t> yang </a:t>
                      </a:r>
                      <a:r>
                        <a:rPr kumimoji="0" lang="en-US" sz="1700" u="none" strike="noStrike" cap="none" normalizeH="0" baseline="0" dirty="0" err="1" smtClean="0">
                          <a:ln>
                            <a:noFill/>
                          </a:ln>
                          <a:effectLst/>
                          <a:latin typeface="Berlin Sans FB" pitchFamily="34" charset="0"/>
                        </a:rPr>
                        <a:t>relevan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dari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ingatan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jangka-panjang</a:t>
                      </a:r>
                      <a:endParaRPr kumimoji="0" lang="en-US" sz="1700" b="0" i="0" u="none" strike="noStrike" cap="none" normalizeH="0" baseline="0" dirty="0" smtClean="0">
                        <a:ln>
                          <a:noFill/>
                        </a:ln>
                        <a:solidFill>
                          <a:schemeClr val="tx1"/>
                        </a:solidFill>
                        <a:effectLst/>
                        <a:latin typeface="Berlin Sans FB" pitchFamily="34" charset="0"/>
                        <a:cs typeface="Times New Roman" pitchFamily="18" charset="0"/>
                      </a:endParaRPr>
                    </a:p>
                  </a:txBody>
                  <a:tcPr horzOverflow="overflow"/>
                </a:tc>
              </a:tr>
              <a:tr h="684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Pemahaman</a:t>
                      </a:r>
                      <a:endParaRPr kumimoji="0" lang="en-US" sz="1800" b="0" i="0" u="none" strike="noStrike" cap="none" normalizeH="0" baseline="0" dirty="0" smtClean="0">
                        <a:ln>
                          <a:noFill/>
                        </a:ln>
                        <a:solidFill>
                          <a:schemeClr val="tx1"/>
                        </a:solidFill>
                        <a:effectLst/>
                        <a:latin typeface="Berlin Sans FB" pitchFamily="34" charset="0"/>
                        <a:ea typeface="Times New Roman" pitchFamily="18" charset="0"/>
                        <a:cs typeface="Helvetica-Bold"/>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Membangun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arti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dari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proses</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pembelajaran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termasuk</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komunikasi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lisan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tertulis</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gambar</a:t>
                      </a:r>
                      <a:endParaRPr kumimoji="0" lang="en-US" sz="1700" b="0" i="0" u="none" strike="noStrike" cap="none" normalizeH="0" baseline="0" dirty="0" smtClean="0">
                        <a:ln>
                          <a:noFill/>
                        </a:ln>
                        <a:solidFill>
                          <a:schemeClr val="tx1"/>
                        </a:solidFill>
                        <a:effectLst/>
                        <a:latin typeface="Berlin Sans FB" pitchFamily="34" charset="0"/>
                        <a:cs typeface="Times New Roman" pitchFamily="18" charset="0"/>
                      </a:endParaRPr>
                    </a:p>
                  </a:txBody>
                  <a:tcPr horzOverflow="overflow"/>
                </a:tc>
              </a:tr>
              <a:tr h="684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Aplikasi</a:t>
                      </a:r>
                      <a:endParaRPr kumimoji="0" lang="en-US" sz="1800" b="0" i="0" u="none" strike="noStrike" cap="none" normalizeH="0" baseline="0" dirty="0" smtClean="0">
                        <a:ln>
                          <a:noFill/>
                        </a:ln>
                        <a:solidFill>
                          <a:schemeClr val="tx1"/>
                        </a:solidFill>
                        <a:effectLst/>
                        <a:latin typeface="Berlin Sans FB" pitchFamily="34" charset="0"/>
                        <a:ea typeface="Times New Roman" pitchFamily="18" charset="0"/>
                        <a:cs typeface="Helvetica-Bold"/>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Melakukan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atau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menggunakan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prosedur</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dalam</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situasi</a:t>
                      </a:r>
                      <a:r>
                        <a:rPr kumimoji="0" lang="en-US" sz="1700" u="none" strike="noStrike" cap="none" normalizeH="0" baseline="0" dirty="0" smtClean="0">
                          <a:ln>
                            <a:noFill/>
                          </a:ln>
                          <a:effectLst/>
                          <a:latin typeface="Berlin Sans FB" pitchFamily="34" charset="0"/>
                        </a:rPr>
                        <a:t> yang </a:t>
                      </a:r>
                      <a:r>
                        <a:rPr kumimoji="0" lang="en-US" sz="1700" u="none" strike="noStrike" cap="none" normalizeH="0" baseline="0" dirty="0" err="1" smtClean="0">
                          <a:ln>
                            <a:noFill/>
                          </a:ln>
                          <a:effectLst/>
                          <a:latin typeface="Berlin Sans FB" pitchFamily="34" charset="0"/>
                        </a:rPr>
                        <a:t>tidak</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biasa</a:t>
                      </a:r>
                      <a:endParaRPr kumimoji="0" lang="en-US" sz="1700" b="0" i="0" u="none" strike="noStrike" cap="none" normalizeH="0" baseline="0" dirty="0" smtClean="0">
                        <a:ln>
                          <a:noFill/>
                        </a:ln>
                        <a:solidFill>
                          <a:schemeClr val="tx1"/>
                        </a:solidFill>
                        <a:effectLst/>
                        <a:latin typeface="Berlin Sans FB" pitchFamily="34" charset="0"/>
                        <a:cs typeface="Times New Roman" pitchFamily="18" charset="0"/>
                      </a:endParaRPr>
                    </a:p>
                  </a:txBody>
                  <a:tcPr horzOverflow="overflow"/>
                </a:tc>
              </a:tr>
              <a:tr h="9750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Analisis</a:t>
                      </a:r>
                      <a:endParaRPr kumimoji="0" lang="en-US" sz="1800" b="0" i="0" u="none" strike="noStrike" cap="none" normalizeH="0" baseline="0" dirty="0" smtClean="0">
                        <a:ln>
                          <a:noFill/>
                        </a:ln>
                        <a:solidFill>
                          <a:schemeClr val="tx1"/>
                        </a:solidFill>
                        <a:effectLst/>
                        <a:latin typeface="Berlin Sans FB" pitchFamily="34" charset="0"/>
                        <a:ea typeface="Times New Roman" pitchFamily="18" charset="0"/>
                        <a:cs typeface="Helvetica-Bold"/>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Memecah</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materi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dalam</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bagian-bagiannya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menentukan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bagaimana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bagian-bagian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itu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terhubungkan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antarbagian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struktur</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atau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tujuan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keseluruhan</a:t>
                      </a:r>
                      <a:endParaRPr kumimoji="0" lang="en-US" sz="1700" b="0" i="0" u="none" strike="noStrike" cap="none" normalizeH="0" baseline="0" dirty="0" smtClean="0">
                        <a:ln>
                          <a:noFill/>
                        </a:ln>
                        <a:solidFill>
                          <a:schemeClr val="tx1"/>
                        </a:solidFill>
                        <a:effectLst/>
                        <a:latin typeface="Berlin Sans FB" pitchFamily="34" charset="0"/>
                        <a:cs typeface="Arial" pitchFamily="34" charset="0"/>
                      </a:endParaRPr>
                    </a:p>
                  </a:txBody>
                  <a:tcPr horzOverflow="overflow"/>
                </a:tc>
              </a:tr>
              <a:tr h="4105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Evaluasi</a:t>
                      </a:r>
                      <a:endParaRPr kumimoji="0" lang="en-US" sz="1800" b="0" i="0" u="none" strike="noStrike" cap="none" normalizeH="0" baseline="0" dirty="0" smtClean="0">
                        <a:ln>
                          <a:noFill/>
                        </a:ln>
                        <a:solidFill>
                          <a:schemeClr val="tx1"/>
                        </a:solidFill>
                        <a:effectLst/>
                        <a:latin typeface="Berlin Sans FB" pitchFamily="34" charset="0"/>
                        <a:ea typeface="Times New Roman" pitchFamily="18" charset="0"/>
                        <a:cs typeface="Helvetica-Bold"/>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Membuat</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pertimbangan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berdasarkan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kriteria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atau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standar</a:t>
                      </a:r>
                      <a:endParaRPr kumimoji="0" lang="en-US" sz="1700" b="0" i="0" u="none" strike="noStrike" cap="none" normalizeH="0" baseline="0" dirty="0" smtClean="0">
                        <a:ln>
                          <a:noFill/>
                        </a:ln>
                        <a:solidFill>
                          <a:schemeClr val="tx1"/>
                        </a:solidFill>
                        <a:effectLst/>
                        <a:latin typeface="Berlin Sans FB" pitchFamily="34" charset="0"/>
                        <a:cs typeface="Times New Roman" pitchFamily="18" charset="0"/>
                      </a:endParaRPr>
                    </a:p>
                  </a:txBody>
                  <a:tcPr horzOverflow="overflow"/>
                </a:tc>
              </a:tr>
              <a:tr h="97923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Kreasi</a:t>
                      </a:r>
                      <a:endParaRPr kumimoji="0" lang="en-US" sz="1800" b="0" i="0" u="none" strike="noStrike" cap="none" normalizeH="0" baseline="0" dirty="0" smtClean="0">
                        <a:ln>
                          <a:noFill/>
                        </a:ln>
                        <a:solidFill>
                          <a:schemeClr val="tx1"/>
                        </a:solidFill>
                        <a:effectLst/>
                        <a:latin typeface="Berlin Sans FB" pitchFamily="34" charset="0"/>
                        <a:ea typeface="Times New Roman" pitchFamily="18" charset="0"/>
                        <a:cs typeface="Helvetica-Bold"/>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Menempatkan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unsur-unsur</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secara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bersama-sama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untuk</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membentuk</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keseluruhan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secara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koheren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atau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fungsional</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menyusun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kembali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unsur-unsur</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dalam</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pola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atau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struktur</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baru</a:t>
                      </a:r>
                      <a:r>
                        <a:rPr kumimoji="0" lang="en-US" sz="1700" u="none" strike="noStrike" cap="none" normalizeH="0" baseline="0" dirty="0" smtClean="0">
                          <a:ln>
                            <a:noFill/>
                          </a:ln>
                          <a:effectLst/>
                          <a:latin typeface="Berlin Sans FB" pitchFamily="34" charset="0"/>
                        </a:rPr>
                        <a:t> </a:t>
                      </a:r>
                      <a:endParaRPr kumimoji="0" lang="en-US" sz="1700" b="0" i="0" u="none" strike="noStrike" cap="none" normalizeH="0" baseline="0" dirty="0" smtClean="0">
                        <a:ln>
                          <a:noFill/>
                        </a:ln>
                        <a:solidFill>
                          <a:schemeClr val="tx1"/>
                        </a:solidFill>
                        <a:effectLst/>
                        <a:latin typeface="Berlin Sans FB" pitchFamily="34" charset="0"/>
                        <a:cs typeface="Arial" pitchFamily="34" charset="0"/>
                      </a:endParaRPr>
                    </a:p>
                  </a:txBody>
                  <a:tcPr horzOverflow="overflow"/>
                </a:tc>
              </a:tr>
            </a:tbl>
          </a:graphicData>
        </a:graphic>
      </p:graphicFrame>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66700" y="1772956"/>
          <a:ext cx="8658382" cy="4817052"/>
        </p:xfrm>
        <a:graphic>
          <a:graphicData uri="http://schemas.openxmlformats.org/drawingml/2006/table">
            <a:tbl>
              <a:tblPr firstRow="1" bandRow="1">
                <a:tableStyleId>{5C22544A-7EE6-4342-B048-85BDC9FD1C3A}</a:tableStyleId>
              </a:tblPr>
              <a:tblGrid>
                <a:gridCol w="530427"/>
                <a:gridCol w="1626986"/>
                <a:gridCol w="1078706"/>
                <a:gridCol w="1078706"/>
                <a:gridCol w="1078706"/>
                <a:gridCol w="1078706"/>
                <a:gridCol w="1166813"/>
                <a:gridCol w="1019332"/>
              </a:tblGrid>
              <a:tr h="923478">
                <a:tc rowSpan="5">
                  <a:txBody>
                    <a:bodyPr/>
                    <a:lstStyle/>
                    <a:p>
                      <a:pPr algn="ctr"/>
                      <a:r>
                        <a:rPr lang="id-ID" dirty="0" smtClean="0"/>
                        <a:t>THE KNOWLEDGW</a:t>
                      </a:r>
                      <a:r>
                        <a:rPr lang="id-ID" baseline="0" dirty="0" smtClean="0"/>
                        <a:t> DIMENTION</a:t>
                      </a:r>
                      <a:endParaRPr lang="id-ID"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b="0" dirty="0" smtClean="0">
                          <a:solidFill>
                            <a:schemeClr val="tx1"/>
                          </a:solidFill>
                          <a:latin typeface="Agency FB" pitchFamily="34" charset="0"/>
                        </a:rPr>
                        <a:t>METACOGNITIVE</a:t>
                      </a:r>
                    </a:p>
                    <a:p>
                      <a:r>
                        <a:rPr lang="id-ID" b="1" dirty="0" smtClean="0">
                          <a:solidFill>
                            <a:srgbClr val="FF0000"/>
                          </a:solidFill>
                          <a:latin typeface="Agency FB" pitchFamily="34" charset="0"/>
                        </a:rPr>
                        <a:t>Metakognitif</a:t>
                      </a:r>
                      <a:endParaRPr lang="id-ID" b="1"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d-ID" sz="2400" dirty="0">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d-ID" sz="2400" dirty="0">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d-ID" sz="2400" dirty="0">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3478">
                <a:tc vMerge="1">
                  <a:txBody>
                    <a:bodyPr/>
                    <a:lstStyle/>
                    <a:p>
                      <a:endParaRPr lang="id-ID"/>
                    </a:p>
                  </a:txBody>
                  <a:tcPr/>
                </a:tc>
                <a:tc>
                  <a:txBody>
                    <a:bodyPr/>
                    <a:lstStyle/>
                    <a:p>
                      <a:r>
                        <a:rPr lang="id-ID" dirty="0" smtClean="0">
                          <a:latin typeface="Agency FB" pitchFamily="34" charset="0"/>
                        </a:rPr>
                        <a:t>PROCEDURAL</a:t>
                      </a:r>
                    </a:p>
                    <a:p>
                      <a:r>
                        <a:rPr lang="id-ID" b="1" dirty="0" smtClean="0">
                          <a:solidFill>
                            <a:srgbClr val="FF0000"/>
                          </a:solidFill>
                          <a:latin typeface="Agency FB" pitchFamily="34" charset="0"/>
                        </a:rPr>
                        <a:t>Prosedural</a:t>
                      </a:r>
                      <a:endParaRPr lang="id-ID" b="1"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d-ID" sz="2400" dirty="0">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d-ID" sz="2400" dirty="0">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d-ID" sz="2400" dirty="0">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3478">
                <a:tc vMerge="1">
                  <a:txBody>
                    <a:bodyPr/>
                    <a:lstStyle/>
                    <a:p>
                      <a:endParaRPr lang="id-ID"/>
                    </a:p>
                  </a:txBody>
                  <a:tcPr/>
                </a:tc>
                <a:tc>
                  <a:txBody>
                    <a:bodyPr/>
                    <a:lstStyle/>
                    <a:p>
                      <a:r>
                        <a:rPr lang="id-ID" dirty="0" smtClean="0">
                          <a:latin typeface="Agency FB" pitchFamily="34" charset="0"/>
                        </a:rPr>
                        <a:t>CONCEPTUAL</a:t>
                      </a:r>
                    </a:p>
                    <a:p>
                      <a:r>
                        <a:rPr lang="id-ID" b="1" dirty="0" smtClean="0">
                          <a:solidFill>
                            <a:srgbClr val="FF0000"/>
                          </a:solidFill>
                          <a:latin typeface="Agency FB" pitchFamily="34" charset="0"/>
                        </a:rPr>
                        <a:t>Konseptual</a:t>
                      </a:r>
                      <a:endParaRPr lang="id-ID" b="1"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d-ID" sz="2400" dirty="0">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d-ID" sz="2400" dirty="0">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d-ID" sz="2400" dirty="0">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3478">
                <a:tc vMerge="1">
                  <a:txBody>
                    <a:bodyPr/>
                    <a:lstStyle/>
                    <a:p>
                      <a:endParaRPr lang="id-ID"/>
                    </a:p>
                  </a:txBody>
                  <a:tcPr/>
                </a:tc>
                <a:tc>
                  <a:txBody>
                    <a:bodyPr/>
                    <a:lstStyle/>
                    <a:p>
                      <a:r>
                        <a:rPr lang="id-ID" dirty="0" smtClean="0">
                          <a:latin typeface="Agency FB" pitchFamily="34" charset="0"/>
                        </a:rPr>
                        <a:t>FACTUAL</a:t>
                      </a:r>
                    </a:p>
                    <a:p>
                      <a:r>
                        <a:rPr lang="id-ID" b="1" dirty="0" smtClean="0">
                          <a:solidFill>
                            <a:srgbClr val="FF0000"/>
                          </a:solidFill>
                          <a:latin typeface="Agency FB" pitchFamily="34" charset="0"/>
                        </a:rPr>
                        <a:t>Faktual</a:t>
                      </a:r>
                      <a:endParaRPr lang="id-ID" b="1"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8548">
                <a:tc vMerge="1">
                  <a:txBody>
                    <a:bodyPr/>
                    <a:lstStyle/>
                    <a:p>
                      <a:endParaRPr lang="id-ID" dirty="0"/>
                    </a:p>
                  </a:txBody>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sz="1700" dirty="0" smtClean="0">
                          <a:latin typeface="Agency FB" pitchFamily="34" charset="0"/>
                        </a:rPr>
                        <a:t>REMEMBER</a:t>
                      </a:r>
                    </a:p>
                    <a:p>
                      <a:r>
                        <a:rPr lang="id-ID" sz="1700" dirty="0" smtClean="0">
                          <a:solidFill>
                            <a:srgbClr val="FF0000"/>
                          </a:solidFill>
                          <a:latin typeface="Agency FB" pitchFamily="34" charset="0"/>
                        </a:rPr>
                        <a:t>Mengingat</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sz="1700" dirty="0" smtClean="0">
                          <a:latin typeface="Agency FB" pitchFamily="34" charset="0"/>
                        </a:rPr>
                        <a:t>UNDERSTAND</a:t>
                      </a:r>
                    </a:p>
                    <a:p>
                      <a:r>
                        <a:rPr lang="id-ID" sz="1700" dirty="0" smtClean="0">
                          <a:solidFill>
                            <a:srgbClr val="FF0000"/>
                          </a:solidFill>
                          <a:latin typeface="Agency FB" pitchFamily="34" charset="0"/>
                        </a:rPr>
                        <a:t>Memahami</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sz="1700" dirty="0" smtClean="0">
                          <a:latin typeface="Agency FB" pitchFamily="34" charset="0"/>
                        </a:rPr>
                        <a:t>APPLY</a:t>
                      </a:r>
                    </a:p>
                    <a:p>
                      <a:r>
                        <a:rPr lang="id-ID" sz="1700" dirty="0" smtClean="0">
                          <a:solidFill>
                            <a:srgbClr val="FF0000"/>
                          </a:solidFill>
                          <a:latin typeface="Agency FB" pitchFamily="34" charset="0"/>
                        </a:rPr>
                        <a:t>Menerapkan</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sz="1700" dirty="0" smtClean="0">
                          <a:latin typeface="Agency FB" pitchFamily="34" charset="0"/>
                        </a:rPr>
                        <a:t>ANALYZE</a:t>
                      </a:r>
                    </a:p>
                    <a:p>
                      <a:r>
                        <a:rPr lang="id-ID" sz="1700" dirty="0" smtClean="0">
                          <a:solidFill>
                            <a:srgbClr val="FF0000"/>
                          </a:solidFill>
                          <a:latin typeface="Agency FB" pitchFamily="34" charset="0"/>
                        </a:rPr>
                        <a:t>Menganalisis</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sz="1700" dirty="0" smtClean="0">
                          <a:latin typeface="Agency FB" pitchFamily="34" charset="0"/>
                        </a:rPr>
                        <a:t>EVALUATE</a:t>
                      </a:r>
                    </a:p>
                    <a:p>
                      <a:r>
                        <a:rPr lang="id-ID" sz="1700" dirty="0" smtClean="0">
                          <a:solidFill>
                            <a:srgbClr val="FF0000"/>
                          </a:solidFill>
                          <a:latin typeface="Agency FB" pitchFamily="34" charset="0"/>
                        </a:rPr>
                        <a:t>Mengevaluasi</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sz="1700" dirty="0" smtClean="0">
                          <a:latin typeface="Agency FB" pitchFamily="34" charset="0"/>
                        </a:rPr>
                        <a:t>CREATE</a:t>
                      </a:r>
                    </a:p>
                    <a:p>
                      <a:r>
                        <a:rPr lang="id-ID" sz="1700" dirty="0" smtClean="0">
                          <a:solidFill>
                            <a:srgbClr val="FF0000"/>
                          </a:solidFill>
                          <a:latin typeface="Agency FB" pitchFamily="34" charset="0"/>
                        </a:rPr>
                        <a:t>Mencipta</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592">
                <a:tc>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r>
                        <a:rPr lang="id-ID" dirty="0" smtClean="0"/>
                        <a:t>THE COGNITIVE</a:t>
                      </a:r>
                      <a:r>
                        <a:rPr lang="id-ID" baseline="0" dirty="0" smtClean="0"/>
                        <a:t> PROCESS DIMENTION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en-US"/>
                    </a:p>
                  </a:txBody>
                  <a:tcPr/>
                </a:tc>
              </a:tr>
            </a:tbl>
          </a:graphicData>
        </a:graphic>
      </p:graphicFrame>
      <p:sp>
        <p:nvSpPr>
          <p:cNvPr id="5" name="Content Placeholder 2"/>
          <p:cNvSpPr txBox="1">
            <a:spLocks/>
          </p:cNvSpPr>
          <p:nvPr/>
        </p:nvSpPr>
        <p:spPr>
          <a:xfrm>
            <a:off x="133350" y="1224316"/>
            <a:ext cx="4933950" cy="571500"/>
          </a:xfrm>
          <a:prstGeom prst="rect">
            <a:avLst/>
          </a:prstGeom>
        </p:spPr>
        <p:txBody>
          <a:bodyPr vert="horz" lIns="91440" tIns="45720" rIns="91440" bIns="45720" rtlCol="0">
            <a:normAutofit fontScale="92500" lnSpcReduction="10000"/>
          </a:bodyPr>
          <a:lstStyle/>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Taksonomi</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Bloom</a:t>
            </a:r>
            <a:endParaRPr kumimoji="0" lang="id-ID"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txBox="1">
            <a:spLocks/>
          </p:cNvSpPr>
          <p:nvPr/>
        </p:nvSpPr>
        <p:spPr>
          <a:xfrm>
            <a:off x="0" y="7938"/>
            <a:ext cx="9144000" cy="868362"/>
          </a:xfrm>
          <a:prstGeom prst="rect">
            <a:avLst/>
          </a:prstGeom>
          <a:solidFill>
            <a:schemeClr val="accent6">
              <a:lumMod val="20000"/>
              <a:lumOff val="80000"/>
            </a:schemeClr>
          </a:solidFill>
        </p:spPr>
        <p:txBody>
          <a:bodyPr vert="horz" lIns="91440" tIns="45720" rIns="91440" bIns="45720" rtlCol="0" anchor="ctr">
            <a:normAutofit fontScale="70000" lnSpcReduction="20000"/>
          </a:bodyPr>
          <a:lstStyle/>
          <a:p>
            <a:pPr lvl="0" algn="ctr">
              <a:spcBef>
                <a:spcPct val="0"/>
              </a:spcBef>
            </a:pPr>
            <a:r>
              <a:rPr lang="en-US" sz="4400" b="1" dirty="0" err="1" smtClean="0">
                <a:solidFill>
                  <a:srgbClr val="000099"/>
                </a:solidFill>
                <a:latin typeface="Berlin Sans FB Demi" pitchFamily="34" charset="0"/>
              </a:rPr>
              <a:t>Karakterisasi</a:t>
            </a:r>
            <a:r>
              <a:rPr lang="en-US" sz="4400" b="1" dirty="0" smtClean="0">
                <a:solidFill>
                  <a:srgbClr val="000099"/>
                </a:solidFill>
                <a:latin typeface="Berlin Sans FB Demi" pitchFamily="34" charset="0"/>
              </a:rPr>
              <a:t> </a:t>
            </a:r>
            <a:r>
              <a:rPr lang="en-US" sz="4400" b="1" dirty="0" err="1" smtClean="0">
                <a:solidFill>
                  <a:srgbClr val="000099"/>
                </a:solidFill>
                <a:latin typeface="Berlin Sans FB Demi" pitchFamily="34" charset="0"/>
              </a:rPr>
              <a:t>Instrumen</a:t>
            </a:r>
            <a:r>
              <a:rPr lang="en-US" sz="4400" b="1" dirty="0" smtClean="0">
                <a:solidFill>
                  <a:srgbClr val="000099"/>
                </a:solidFill>
                <a:latin typeface="Berlin Sans FB Demi" pitchFamily="34" charset="0"/>
              </a:rPr>
              <a:t> </a:t>
            </a:r>
            <a:r>
              <a:rPr lang="en-US" sz="4400" b="1" dirty="0" err="1" smtClean="0">
                <a:solidFill>
                  <a:srgbClr val="000099"/>
                </a:solidFill>
                <a:latin typeface="Berlin Sans FB Demi" pitchFamily="34" charset="0"/>
              </a:rPr>
              <a:t>untuk</a:t>
            </a:r>
            <a:r>
              <a:rPr lang="en-US" sz="4400" b="1" dirty="0" smtClean="0">
                <a:solidFill>
                  <a:srgbClr val="000099"/>
                </a:solidFill>
                <a:latin typeface="Berlin Sans FB Demi" pitchFamily="34" charset="0"/>
              </a:rPr>
              <a:t> </a:t>
            </a:r>
            <a:r>
              <a:rPr lang="en-US" sz="4400" b="1" dirty="0" err="1" smtClean="0">
                <a:solidFill>
                  <a:srgbClr val="000099"/>
                </a:solidFill>
                <a:latin typeface="Berlin Sans FB Demi" pitchFamily="34" charset="0"/>
              </a:rPr>
              <a:t>mengukur</a:t>
            </a:r>
            <a:r>
              <a:rPr lang="en-US" sz="4400" b="1" dirty="0" smtClean="0">
                <a:solidFill>
                  <a:srgbClr val="000099"/>
                </a:solidFill>
                <a:latin typeface="Berlin Sans FB Demi" pitchFamily="34" charset="0"/>
              </a:rPr>
              <a:t> </a:t>
            </a:r>
            <a:r>
              <a:rPr lang="en-US" sz="4400" b="1" dirty="0" err="1" smtClean="0">
                <a:solidFill>
                  <a:srgbClr val="000099"/>
                </a:solidFill>
                <a:latin typeface="Berlin Sans FB Demi" pitchFamily="34" charset="0"/>
              </a:rPr>
              <a:t>HoTs</a:t>
            </a:r>
            <a:endParaRPr kumimoji="0" lang="en-US" sz="4400" b="0" i="0" u="none" strike="noStrike" kern="1200" cap="none" spc="0" normalizeH="0" baseline="0" noProof="0" dirty="0">
              <a:ln>
                <a:noFill/>
              </a:ln>
              <a:solidFill>
                <a:srgbClr val="000099"/>
              </a:solidFill>
              <a:effectLst/>
              <a:uLnTx/>
              <a:uFillTx/>
              <a:latin typeface="Berlin Sans FB Demi" pitchFamily="34"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9502"/>
            <a:ext cx="9144000" cy="939784"/>
          </a:xfrm>
          <a:prstGeom prst="rect">
            <a:avLst/>
          </a:prstGeom>
          <a:solidFill>
            <a:schemeClr val="accent6">
              <a:lumMod val="20000"/>
              <a:lumOff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000" b="1" i="0" u="none" strike="noStrike" kern="1200" cap="none" spc="0" normalizeH="0" baseline="0" noProof="0" dirty="0" smtClean="0">
                <a:ln>
                  <a:noFill/>
                </a:ln>
                <a:solidFill>
                  <a:srgbClr val="000099"/>
                </a:solidFill>
                <a:effectLst/>
                <a:uLnTx/>
                <a:uFillTx/>
                <a:latin typeface="Berlin Sans FB" pitchFamily="34" charset="0"/>
                <a:ea typeface="+mj-ea"/>
                <a:cs typeface="+mj-cs"/>
              </a:rPr>
              <a:t>KETERAMPILAN  BERPIKIR TINGKAT</a:t>
            </a:r>
            <a:r>
              <a:rPr kumimoji="0" lang="id-ID" sz="3000" b="1" i="0" u="none" strike="noStrike" kern="1200" cap="none" spc="0" normalizeH="0" noProof="0" dirty="0" smtClean="0">
                <a:ln>
                  <a:noFill/>
                </a:ln>
                <a:solidFill>
                  <a:srgbClr val="000099"/>
                </a:solidFill>
                <a:effectLst/>
                <a:uLnTx/>
                <a:uFillTx/>
                <a:latin typeface="Berlin Sans FB" pitchFamily="34" charset="0"/>
                <a:ea typeface="+mj-ea"/>
                <a:cs typeface="+mj-cs"/>
              </a:rPr>
              <a:t> TINGGI</a:t>
            </a:r>
            <a:endParaRPr kumimoji="0" lang="id-ID" sz="3000" b="1" i="0" u="none" strike="noStrike" kern="1200" cap="none" spc="0" normalizeH="0" baseline="0" noProof="0" dirty="0">
              <a:ln>
                <a:noFill/>
              </a:ln>
              <a:solidFill>
                <a:srgbClr val="000099"/>
              </a:solidFill>
              <a:effectLst/>
              <a:uLnTx/>
              <a:uFillTx/>
              <a:latin typeface="Berlin Sans FB" pitchFamily="34" charset="0"/>
              <a:ea typeface="+mj-ea"/>
              <a:cs typeface="+mj-cs"/>
            </a:endParaRPr>
          </a:p>
        </p:txBody>
      </p:sp>
      <p:grpSp>
        <p:nvGrpSpPr>
          <p:cNvPr id="14" name="Group 13"/>
          <p:cNvGrpSpPr/>
          <p:nvPr/>
        </p:nvGrpSpPr>
        <p:grpSpPr>
          <a:xfrm>
            <a:off x="974363" y="1824022"/>
            <a:ext cx="7059903" cy="4022422"/>
            <a:chOff x="974363" y="1824022"/>
            <a:chExt cx="7059903" cy="4022422"/>
          </a:xfrm>
        </p:grpSpPr>
        <p:sp>
          <p:nvSpPr>
            <p:cNvPr id="4" name="Rectangle 3"/>
            <p:cNvSpPr txBox="1">
              <a:spLocks noChangeArrowheads="1"/>
            </p:cNvSpPr>
            <p:nvPr/>
          </p:nvSpPr>
          <p:spPr bwMode="auto">
            <a:xfrm>
              <a:off x="2728895" y="1824022"/>
              <a:ext cx="5305371" cy="92869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BERPIKIR</a:t>
              </a:r>
              <a:r>
                <a:rPr kumimoji="0" lang="id-ID" sz="3200" i="0" u="none" strike="noStrike" kern="0" cap="none" spc="0" normalizeH="0" noProof="0" dirty="0" smtClean="0">
                  <a:ln>
                    <a:noFill/>
                  </a:ln>
                  <a:solidFill>
                    <a:schemeClr val="tx1">
                      <a:lumMod val="95000"/>
                      <a:lumOff val="5000"/>
                    </a:schemeClr>
                  </a:solidFill>
                  <a:effectLst/>
                  <a:uLnTx/>
                  <a:uFillTx/>
                  <a:latin typeface="Berlin Sans FB" pitchFamily="34" charset="0"/>
                </a:rPr>
                <a:t> KRITIS</a:t>
              </a:r>
              <a:endPar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endParaRPr>
            </a:p>
          </p:txBody>
        </p:sp>
        <p:sp>
          <p:nvSpPr>
            <p:cNvPr id="6" name="Left Brace 5"/>
            <p:cNvSpPr/>
            <p:nvPr/>
          </p:nvSpPr>
          <p:spPr>
            <a:xfrm>
              <a:off x="2266576" y="2324088"/>
              <a:ext cx="404122" cy="3071834"/>
            </a:xfrm>
            <a:prstGeom prst="leftBrace">
              <a:avLst>
                <a:gd name="adj1" fmla="val 0"/>
                <a:gd name="adj2" fmla="val 50000"/>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7" name="Rectangle 3"/>
            <p:cNvSpPr txBox="1">
              <a:spLocks noChangeArrowheads="1"/>
            </p:cNvSpPr>
            <p:nvPr/>
          </p:nvSpPr>
          <p:spPr bwMode="auto">
            <a:xfrm>
              <a:off x="2728895" y="2847967"/>
              <a:ext cx="5305371" cy="92869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BERPIKIR</a:t>
              </a:r>
              <a:r>
                <a:rPr kumimoji="0" lang="id-ID" sz="3200" i="0" u="none" strike="noStrike" kern="0" cap="none" spc="0" normalizeH="0" noProof="0" dirty="0" smtClean="0">
                  <a:ln>
                    <a:noFill/>
                  </a:ln>
                  <a:solidFill>
                    <a:schemeClr val="tx1">
                      <a:lumMod val="95000"/>
                      <a:lumOff val="5000"/>
                    </a:schemeClr>
                  </a:solidFill>
                  <a:effectLst/>
                  <a:uLnTx/>
                  <a:uFillTx/>
                  <a:latin typeface="Berlin Sans FB" pitchFamily="34" charset="0"/>
                </a:rPr>
                <a:t> KREATIF</a:t>
              </a:r>
              <a:endPar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endParaRPr>
            </a:p>
          </p:txBody>
        </p:sp>
        <p:sp>
          <p:nvSpPr>
            <p:cNvPr id="8" name="Rectangle 3"/>
            <p:cNvSpPr txBox="1">
              <a:spLocks noChangeArrowheads="1"/>
            </p:cNvSpPr>
            <p:nvPr/>
          </p:nvSpPr>
          <p:spPr bwMode="auto">
            <a:xfrm>
              <a:off x="2728895" y="3871912"/>
              <a:ext cx="5305371" cy="92869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PEMECAHAN MASALAH</a:t>
              </a:r>
              <a:endPar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endParaRPr>
            </a:p>
          </p:txBody>
        </p:sp>
        <p:sp>
          <p:nvSpPr>
            <p:cNvPr id="9" name="Rectangle 3"/>
            <p:cNvSpPr txBox="1">
              <a:spLocks noChangeArrowheads="1"/>
            </p:cNvSpPr>
            <p:nvPr/>
          </p:nvSpPr>
          <p:spPr bwMode="auto">
            <a:xfrm>
              <a:off x="2728895" y="4895856"/>
              <a:ext cx="5305371" cy="92869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PEMBUATAN KEPUTUSAN</a:t>
              </a:r>
              <a:endPar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endParaRPr>
            </a:p>
          </p:txBody>
        </p:sp>
        <p:cxnSp>
          <p:nvCxnSpPr>
            <p:cNvPr id="18" name="Straight Arrow Connector 17"/>
            <p:cNvCxnSpPr/>
            <p:nvPr/>
          </p:nvCxnSpPr>
          <p:spPr>
            <a:xfrm>
              <a:off x="2445489" y="3253563"/>
              <a:ext cx="265814"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49033" y="4341628"/>
              <a:ext cx="265814"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974363" y="1845916"/>
              <a:ext cx="1461356" cy="4000528"/>
            </a:xfrm>
            <a:prstGeom prst="rightArrow">
              <a:avLst>
                <a:gd name="adj1" fmla="val 50000"/>
                <a:gd name="adj2" fmla="val 2665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sz="3600" dirty="0" smtClean="0">
                  <a:latin typeface="Berlin Sans FB Demi" pitchFamily="34" charset="0"/>
                </a:rPr>
                <a:t>HOT</a:t>
              </a:r>
              <a:endParaRPr lang="id-ID" sz="3600" dirty="0">
                <a:latin typeface="Berlin Sans FB Demi" pitchFamily="34" charset="0"/>
              </a:endParaRPr>
            </a:p>
          </p:txBody>
        </p:sp>
      </p:gr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lumMod val="40000"/>
              <a:lumOff val="60000"/>
            </a:schemeClr>
          </a:solidFill>
        </p:spPr>
        <p:txBody>
          <a:bodyPr/>
          <a:lstStyle/>
          <a:p>
            <a:r>
              <a:rPr lang="en-US" u="sng" dirty="0" smtClean="0">
                <a:latin typeface="Berlin Sans FB" pitchFamily="34" charset="0"/>
              </a:rPr>
              <a:t>LATAR BELAKANG</a:t>
            </a:r>
            <a:endParaRPr lang="en-US" u="sng" dirty="0">
              <a:latin typeface="Berlin Sans FB" pitchFamily="34" charset="0"/>
            </a:endParaRPr>
          </a:p>
        </p:txBody>
      </p:sp>
      <p:sp>
        <p:nvSpPr>
          <p:cNvPr id="3" name="Content Placeholder 2"/>
          <p:cNvSpPr>
            <a:spLocks noGrp="1"/>
          </p:cNvSpPr>
          <p:nvPr>
            <p:ph idx="1"/>
          </p:nvPr>
        </p:nvSpPr>
        <p:spPr>
          <a:xfrm>
            <a:off x="304800" y="1314450"/>
            <a:ext cx="8553450" cy="5486400"/>
          </a:xfrm>
        </p:spPr>
        <p:txBody>
          <a:bodyPr>
            <a:noAutofit/>
          </a:bodyPr>
          <a:lstStyle/>
          <a:p>
            <a:r>
              <a:rPr lang="en-US" sz="3600" dirty="0" err="1" smtClean="0">
                <a:latin typeface="Berlin Sans FB" pitchFamily="34" charset="0"/>
              </a:rPr>
              <a:t>Penilaian</a:t>
            </a:r>
            <a:r>
              <a:rPr lang="en-US" sz="3600" dirty="0" smtClean="0">
                <a:latin typeface="Berlin Sans FB" pitchFamily="34" charset="0"/>
              </a:rPr>
              <a:t> </a:t>
            </a:r>
            <a:r>
              <a:rPr lang="en-US" sz="3600" dirty="0" err="1" smtClean="0">
                <a:latin typeface="Berlin Sans FB" pitchFamily="34" charset="0"/>
              </a:rPr>
              <a:t>kurang</a:t>
            </a:r>
            <a:r>
              <a:rPr lang="en-US" sz="3600" dirty="0" smtClean="0">
                <a:latin typeface="Berlin Sans FB" pitchFamily="34" charset="0"/>
              </a:rPr>
              <a:t> </a:t>
            </a:r>
            <a:r>
              <a:rPr lang="en-US" sz="3600" dirty="0" err="1" smtClean="0">
                <a:latin typeface="Berlin Sans FB" pitchFamily="34" charset="0"/>
              </a:rPr>
              <a:t>banyak</a:t>
            </a:r>
            <a:r>
              <a:rPr lang="en-US" sz="3600" dirty="0" smtClean="0">
                <a:latin typeface="Berlin Sans FB" pitchFamily="34" charset="0"/>
              </a:rPr>
              <a:t> </a:t>
            </a:r>
            <a:r>
              <a:rPr lang="en-US" sz="3600" dirty="0" err="1" smtClean="0">
                <a:latin typeface="Berlin Sans FB" pitchFamily="34" charset="0"/>
              </a:rPr>
              <a:t>memberikan</a:t>
            </a:r>
            <a:r>
              <a:rPr lang="en-US" sz="3600" dirty="0" smtClean="0">
                <a:latin typeface="Berlin Sans FB" pitchFamily="34" charset="0"/>
              </a:rPr>
              <a:t> </a:t>
            </a:r>
            <a:r>
              <a:rPr lang="en-US" sz="3600" dirty="0" err="1" smtClean="0">
                <a:latin typeface="Berlin Sans FB" pitchFamily="34" charset="0"/>
              </a:rPr>
              <a:t>ruang</a:t>
            </a:r>
            <a:r>
              <a:rPr lang="en-US" sz="3600" dirty="0" smtClean="0">
                <a:latin typeface="Berlin Sans FB" pitchFamily="34" charset="0"/>
              </a:rPr>
              <a:t> </a:t>
            </a:r>
            <a:r>
              <a:rPr lang="en-US" sz="3600" dirty="0" err="1" smtClean="0">
                <a:latin typeface="Berlin Sans FB" pitchFamily="34" charset="0"/>
              </a:rPr>
              <a:t>kreatifitas</a:t>
            </a:r>
            <a:r>
              <a:rPr lang="en-US" sz="3600" dirty="0" smtClean="0">
                <a:latin typeface="Berlin Sans FB" pitchFamily="34" charset="0"/>
              </a:rPr>
              <a:t> </a:t>
            </a:r>
            <a:r>
              <a:rPr lang="en-US" sz="3600" dirty="0" err="1" smtClean="0">
                <a:latin typeface="Berlin Sans FB" pitchFamily="34" charset="0"/>
              </a:rPr>
              <a:t>bagi</a:t>
            </a:r>
            <a:r>
              <a:rPr lang="en-US" sz="3600" dirty="0" smtClean="0">
                <a:latin typeface="Berlin Sans FB" pitchFamily="34" charset="0"/>
              </a:rPr>
              <a:t> </a:t>
            </a:r>
            <a:r>
              <a:rPr lang="en-US" sz="3600" dirty="0" err="1" smtClean="0">
                <a:latin typeface="Berlin Sans FB" pitchFamily="34" charset="0"/>
              </a:rPr>
              <a:t>siswa</a:t>
            </a:r>
            <a:endParaRPr lang="en-US" sz="3600" dirty="0" smtClean="0">
              <a:latin typeface="Berlin Sans FB" pitchFamily="34" charset="0"/>
            </a:endParaRPr>
          </a:p>
          <a:p>
            <a:r>
              <a:rPr lang="en-US" sz="3600" dirty="0" err="1" smtClean="0">
                <a:latin typeface="Berlin Sans FB" pitchFamily="34" charset="0"/>
              </a:rPr>
              <a:t>Kualitas</a:t>
            </a:r>
            <a:r>
              <a:rPr lang="en-US" sz="3600" dirty="0" smtClean="0">
                <a:latin typeface="Berlin Sans FB" pitchFamily="34" charset="0"/>
              </a:rPr>
              <a:t> </a:t>
            </a:r>
            <a:r>
              <a:rPr lang="en-US" sz="3600" dirty="0" err="1" smtClean="0">
                <a:latin typeface="Berlin Sans FB" pitchFamily="34" charset="0"/>
              </a:rPr>
              <a:t>soal</a:t>
            </a:r>
            <a:r>
              <a:rPr lang="en-US" sz="3600" dirty="0" smtClean="0">
                <a:latin typeface="Berlin Sans FB" pitchFamily="34" charset="0"/>
              </a:rPr>
              <a:t> </a:t>
            </a:r>
            <a:r>
              <a:rPr lang="en-US" sz="3600" dirty="0" err="1" smtClean="0">
                <a:latin typeface="Berlin Sans FB" pitchFamily="34" charset="0"/>
              </a:rPr>
              <a:t>tidak</a:t>
            </a:r>
            <a:r>
              <a:rPr lang="en-US" sz="3600" dirty="0" smtClean="0">
                <a:latin typeface="Berlin Sans FB" pitchFamily="34" charset="0"/>
              </a:rPr>
              <a:t> </a:t>
            </a:r>
            <a:r>
              <a:rPr lang="en-US" sz="3600" dirty="0" err="1" smtClean="0">
                <a:latin typeface="Berlin Sans FB" pitchFamily="34" charset="0"/>
              </a:rPr>
              <a:t>menguji</a:t>
            </a:r>
            <a:r>
              <a:rPr lang="en-US" sz="3600" dirty="0" smtClean="0">
                <a:latin typeface="Berlin Sans FB" pitchFamily="34" charset="0"/>
              </a:rPr>
              <a:t> </a:t>
            </a:r>
            <a:r>
              <a:rPr lang="en-US" sz="3600" dirty="0" err="1" smtClean="0">
                <a:latin typeface="Berlin Sans FB" pitchFamily="34" charset="0"/>
              </a:rPr>
              <a:t>siswa</a:t>
            </a:r>
            <a:r>
              <a:rPr lang="en-US" sz="3600" dirty="0" smtClean="0">
                <a:latin typeface="Berlin Sans FB" pitchFamily="34" charset="0"/>
              </a:rPr>
              <a:t> </a:t>
            </a:r>
            <a:r>
              <a:rPr lang="en-US" sz="3600" dirty="0" err="1" smtClean="0">
                <a:latin typeface="Berlin Sans FB" pitchFamily="34" charset="0"/>
              </a:rPr>
              <a:t>untuk</a:t>
            </a:r>
            <a:r>
              <a:rPr lang="en-US" sz="3600" dirty="0" smtClean="0">
                <a:latin typeface="Berlin Sans FB" pitchFamily="34" charset="0"/>
              </a:rPr>
              <a:t> </a:t>
            </a:r>
            <a:r>
              <a:rPr lang="en-US" sz="3600" dirty="0" err="1" smtClean="0">
                <a:latin typeface="Berlin Sans FB" pitchFamily="34" charset="0"/>
              </a:rPr>
              <a:t>bernalar</a:t>
            </a:r>
            <a:r>
              <a:rPr lang="en-US" sz="3600" dirty="0" smtClean="0">
                <a:latin typeface="Berlin Sans FB" pitchFamily="34" charset="0"/>
              </a:rPr>
              <a:t> </a:t>
            </a:r>
            <a:r>
              <a:rPr lang="en-US" sz="3600" dirty="0" err="1" smtClean="0">
                <a:latin typeface="Berlin Sans FB" pitchFamily="34" charset="0"/>
              </a:rPr>
              <a:t>dalam</a:t>
            </a:r>
            <a:r>
              <a:rPr lang="en-US" sz="3600" dirty="0" smtClean="0">
                <a:latin typeface="Berlin Sans FB" pitchFamily="34" charset="0"/>
              </a:rPr>
              <a:t> </a:t>
            </a:r>
            <a:r>
              <a:rPr lang="en-US" sz="3600" dirty="0" err="1" smtClean="0">
                <a:latin typeface="Berlin Sans FB" pitchFamily="34" charset="0"/>
              </a:rPr>
              <a:t>menyelesaikan</a:t>
            </a:r>
            <a:r>
              <a:rPr lang="en-US" sz="3600" dirty="0" smtClean="0">
                <a:latin typeface="Berlin Sans FB" pitchFamily="34" charset="0"/>
              </a:rPr>
              <a:t> </a:t>
            </a:r>
            <a:r>
              <a:rPr lang="en-US" sz="3600" dirty="0" err="1" smtClean="0">
                <a:latin typeface="Berlin Sans FB" pitchFamily="34" charset="0"/>
              </a:rPr>
              <a:t>masalah</a:t>
            </a:r>
            <a:endParaRPr lang="en-US" sz="3600" dirty="0" smtClean="0">
              <a:latin typeface="Berlin Sans FB" pitchFamily="34" charset="0"/>
            </a:endParaRPr>
          </a:p>
          <a:p>
            <a:r>
              <a:rPr lang="en-US" sz="3600" dirty="0" err="1" smtClean="0">
                <a:latin typeface="Berlin Sans FB" pitchFamily="34" charset="0"/>
              </a:rPr>
              <a:t>Pengembangan</a:t>
            </a:r>
            <a:r>
              <a:rPr lang="en-US" sz="3600" dirty="0" smtClean="0">
                <a:latin typeface="Berlin Sans FB" pitchFamily="34" charset="0"/>
              </a:rPr>
              <a:t> </a:t>
            </a:r>
            <a:r>
              <a:rPr lang="en-US" sz="3600" dirty="0" err="1" smtClean="0">
                <a:latin typeface="Berlin Sans FB" pitchFamily="34" charset="0"/>
              </a:rPr>
              <a:t>soal</a:t>
            </a:r>
            <a:r>
              <a:rPr lang="en-US" sz="3600" dirty="0" smtClean="0">
                <a:latin typeface="Berlin Sans FB" pitchFamily="34" charset="0"/>
              </a:rPr>
              <a:t> </a:t>
            </a:r>
            <a:r>
              <a:rPr lang="en-US" sz="3600" dirty="0" err="1" smtClean="0">
                <a:latin typeface="Berlin Sans FB" pitchFamily="34" charset="0"/>
              </a:rPr>
              <a:t>memiliki</a:t>
            </a:r>
            <a:r>
              <a:rPr lang="en-US" sz="3600" dirty="0" smtClean="0">
                <a:latin typeface="Berlin Sans FB" pitchFamily="34" charset="0"/>
              </a:rPr>
              <a:t> </a:t>
            </a:r>
            <a:r>
              <a:rPr lang="en-US" sz="3600" dirty="0" err="1" smtClean="0">
                <a:latin typeface="Berlin Sans FB" pitchFamily="34" charset="0"/>
              </a:rPr>
              <a:t>validitas</a:t>
            </a:r>
            <a:r>
              <a:rPr lang="en-US" sz="3600" dirty="0" smtClean="0">
                <a:latin typeface="Berlin Sans FB" pitchFamily="34" charset="0"/>
              </a:rPr>
              <a:t> </a:t>
            </a:r>
            <a:r>
              <a:rPr lang="en-US" sz="3600" dirty="0" err="1" smtClean="0">
                <a:latin typeface="Berlin Sans FB" pitchFamily="34" charset="0"/>
              </a:rPr>
              <a:t>rendah</a:t>
            </a:r>
            <a:endParaRPr lang="en-US" sz="3600" dirty="0" smtClean="0">
              <a:latin typeface="Berlin Sans FB" pitchFamily="34" charset="0"/>
            </a:endParaRPr>
          </a:p>
          <a:p>
            <a:r>
              <a:rPr lang="en-US" sz="3600" dirty="0" err="1" smtClean="0">
                <a:latin typeface="Berlin Sans FB" pitchFamily="34" charset="0"/>
              </a:rPr>
              <a:t>Hasil</a:t>
            </a:r>
            <a:r>
              <a:rPr lang="en-US" sz="3600" dirty="0" smtClean="0">
                <a:latin typeface="Berlin Sans FB" pitchFamily="34" charset="0"/>
              </a:rPr>
              <a:t> </a:t>
            </a:r>
            <a:r>
              <a:rPr lang="en-US" sz="3600" dirty="0" err="1" smtClean="0">
                <a:latin typeface="Berlin Sans FB" pitchFamily="34" charset="0"/>
              </a:rPr>
              <a:t>skor</a:t>
            </a:r>
            <a:r>
              <a:rPr lang="en-US" sz="3600" dirty="0" smtClean="0">
                <a:latin typeface="Berlin Sans FB" pitchFamily="34" charset="0"/>
              </a:rPr>
              <a:t> PISA &amp; TIMSS </a:t>
            </a:r>
            <a:r>
              <a:rPr lang="en-US" sz="3600" dirty="0" err="1" smtClean="0">
                <a:latin typeface="Berlin Sans FB" pitchFamily="34" charset="0"/>
              </a:rPr>
              <a:t>mengalamni</a:t>
            </a:r>
            <a:r>
              <a:rPr lang="en-US" sz="3600" dirty="0" smtClean="0">
                <a:latin typeface="Berlin Sans FB" pitchFamily="34" charset="0"/>
              </a:rPr>
              <a:t> </a:t>
            </a:r>
            <a:r>
              <a:rPr lang="en-US" sz="3600" dirty="0" err="1" smtClean="0">
                <a:latin typeface="Berlin Sans FB" pitchFamily="34" charset="0"/>
              </a:rPr>
              <a:t>kenaikan</a:t>
            </a:r>
            <a:r>
              <a:rPr lang="en-US" sz="3600" dirty="0" smtClean="0">
                <a:latin typeface="Berlin Sans FB" pitchFamily="34" charset="0"/>
              </a:rPr>
              <a:t>, </a:t>
            </a:r>
            <a:r>
              <a:rPr lang="en-US" sz="3600" dirty="0" err="1" smtClean="0">
                <a:latin typeface="Berlin Sans FB" pitchFamily="34" charset="0"/>
              </a:rPr>
              <a:t>namun</a:t>
            </a:r>
            <a:r>
              <a:rPr lang="en-US" sz="3600" dirty="0" smtClean="0">
                <a:latin typeface="Berlin Sans FB" pitchFamily="34" charset="0"/>
              </a:rPr>
              <a:t> </a:t>
            </a:r>
            <a:r>
              <a:rPr lang="en-US" sz="3600" dirty="0" err="1" smtClean="0">
                <a:latin typeface="Berlin Sans FB" pitchFamily="34" charset="0"/>
              </a:rPr>
              <a:t>posisi</a:t>
            </a:r>
            <a:r>
              <a:rPr lang="en-US" sz="3600" dirty="0" smtClean="0">
                <a:latin typeface="Berlin Sans FB" pitchFamily="34" charset="0"/>
              </a:rPr>
              <a:t> </a:t>
            </a:r>
            <a:r>
              <a:rPr lang="en-US" sz="3600" dirty="0" err="1" smtClean="0">
                <a:latin typeface="Berlin Sans FB" pitchFamily="34" charset="0"/>
              </a:rPr>
              <a:t>masih</a:t>
            </a:r>
            <a:r>
              <a:rPr lang="en-US" sz="3600" dirty="0" smtClean="0">
                <a:latin typeface="Berlin Sans FB" pitchFamily="34" charset="0"/>
              </a:rPr>
              <a:t> </a:t>
            </a:r>
            <a:r>
              <a:rPr lang="en-US" sz="3600" dirty="0" err="1" smtClean="0">
                <a:latin typeface="Berlin Sans FB" pitchFamily="34" charset="0"/>
              </a:rPr>
              <a:t>di</a:t>
            </a:r>
            <a:r>
              <a:rPr lang="en-US" sz="3600" dirty="0" smtClean="0">
                <a:latin typeface="Berlin Sans FB" pitchFamily="34" charset="0"/>
              </a:rPr>
              <a:t> </a:t>
            </a:r>
            <a:r>
              <a:rPr lang="en-US" sz="3600" dirty="0" err="1" smtClean="0">
                <a:latin typeface="Berlin Sans FB" pitchFamily="34" charset="0"/>
              </a:rPr>
              <a:t>peringkat</a:t>
            </a:r>
            <a:r>
              <a:rPr lang="en-US" sz="3600" dirty="0" smtClean="0">
                <a:latin typeface="Berlin Sans FB" pitchFamily="34" charset="0"/>
              </a:rPr>
              <a:t> </a:t>
            </a:r>
            <a:r>
              <a:rPr lang="en-US" sz="3600" dirty="0" err="1" smtClean="0">
                <a:latin typeface="Berlin Sans FB" pitchFamily="34" charset="0"/>
              </a:rPr>
              <a:t>bawah</a:t>
            </a:r>
            <a:r>
              <a:rPr lang="en-US" sz="3600" dirty="0" smtClean="0">
                <a:latin typeface="Berlin Sans FB" pitchFamily="34" charset="0"/>
              </a:rPr>
              <a:t> </a:t>
            </a:r>
            <a:endParaRPr lang="en-US" sz="3600" dirty="0">
              <a:latin typeface="Berlin Sans FB"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176" y="927688"/>
            <a:ext cx="8215370" cy="5570756"/>
          </a:xfrm>
          <a:prstGeom prst="rect">
            <a:avLst/>
          </a:prstGeom>
        </p:spPr>
        <p:txBody>
          <a:bodyPr wrap="square">
            <a:spAutoFit/>
          </a:bodyPr>
          <a:lstStyle/>
          <a:p>
            <a:pPr marL="533400" lvl="1" indent="-514350" eaLnBrk="1" hangingPunct="1">
              <a:spcBef>
                <a:spcPts val="600"/>
              </a:spcBef>
              <a:buFont typeface="Wingdings" pitchFamily="2" charset="2"/>
              <a:buChar char="F"/>
            </a:pPr>
            <a:r>
              <a:rPr lang="en-US" sz="2800" dirty="0" err="1" smtClean="0">
                <a:latin typeface="Berlin Sans FB" pitchFamily="34" charset="0"/>
              </a:rPr>
              <a:t>Bersifat</a:t>
            </a:r>
            <a:r>
              <a:rPr lang="en-US" sz="2800" dirty="0" smtClean="0">
                <a:latin typeface="Berlin Sans FB" pitchFamily="34" charset="0"/>
              </a:rPr>
              <a:t> </a:t>
            </a:r>
            <a:r>
              <a:rPr lang="en-US" sz="2800" dirty="0" err="1">
                <a:latin typeface="Berlin Sans FB" pitchFamily="34" charset="0"/>
              </a:rPr>
              <a:t>divergen</a:t>
            </a:r>
            <a:r>
              <a:rPr lang="en-US" sz="2800" dirty="0">
                <a:latin typeface="Berlin Sans FB" pitchFamily="34" charset="0"/>
              </a:rPr>
              <a:t>, </a:t>
            </a:r>
            <a:r>
              <a:rPr lang="en-US" sz="2800" dirty="0" err="1">
                <a:latin typeface="Berlin Sans FB" pitchFamily="34" charset="0"/>
              </a:rPr>
              <a:t>memungkinkan</a:t>
            </a:r>
            <a:r>
              <a:rPr lang="en-US" sz="2800" dirty="0">
                <a:latin typeface="Berlin Sans FB" pitchFamily="34" charset="0"/>
              </a:rPr>
              <a:t> </a:t>
            </a:r>
            <a:r>
              <a:rPr lang="en-US" sz="2800" dirty="0" err="1">
                <a:latin typeface="Berlin Sans FB" pitchFamily="34" charset="0"/>
              </a:rPr>
              <a:t>munculnya</a:t>
            </a:r>
            <a:r>
              <a:rPr lang="en-US" sz="2800" dirty="0">
                <a:latin typeface="Berlin Sans FB" pitchFamily="34" charset="0"/>
              </a:rPr>
              <a:t> </a:t>
            </a:r>
            <a:r>
              <a:rPr lang="en-US" sz="2800" dirty="0" err="1">
                <a:latin typeface="Berlin Sans FB" pitchFamily="34" charset="0"/>
              </a:rPr>
              <a:t>beberapa</a:t>
            </a:r>
            <a:r>
              <a:rPr lang="en-US" sz="2800" dirty="0">
                <a:latin typeface="Berlin Sans FB" pitchFamily="34" charset="0"/>
              </a:rPr>
              <a:t> </a:t>
            </a:r>
            <a:r>
              <a:rPr lang="en-US" sz="2800" dirty="0" err="1">
                <a:latin typeface="Berlin Sans FB" pitchFamily="34" charset="0"/>
              </a:rPr>
              <a:t>alternatif</a:t>
            </a:r>
            <a:r>
              <a:rPr lang="en-US" sz="2800" dirty="0">
                <a:latin typeface="Berlin Sans FB" pitchFamily="34" charset="0"/>
              </a:rPr>
              <a:t> </a:t>
            </a:r>
            <a:r>
              <a:rPr lang="en-US" sz="2800" dirty="0" err="1">
                <a:latin typeface="Berlin Sans FB" pitchFamily="34" charset="0"/>
              </a:rPr>
              <a:t>respons</a:t>
            </a:r>
            <a:r>
              <a:rPr lang="en-US" sz="2800" dirty="0">
                <a:latin typeface="Berlin Sans FB" pitchFamily="34" charset="0"/>
              </a:rPr>
              <a:t> </a:t>
            </a:r>
            <a:r>
              <a:rPr lang="en-US" sz="2800" dirty="0" err="1">
                <a:latin typeface="Berlin Sans FB" pitchFamily="34" charset="0"/>
              </a:rPr>
              <a:t>atau</a:t>
            </a:r>
            <a:r>
              <a:rPr lang="en-US" sz="2800" dirty="0">
                <a:latin typeface="Berlin Sans FB" pitchFamily="34" charset="0"/>
              </a:rPr>
              <a:t> </a:t>
            </a:r>
            <a:r>
              <a:rPr lang="en-US" sz="2800" dirty="0" err="1" smtClean="0">
                <a:latin typeface="Berlin Sans FB" pitchFamily="34" charset="0"/>
              </a:rPr>
              <a:t>jawaban</a:t>
            </a:r>
            <a:endParaRPr lang="en-US" sz="2800" dirty="0">
              <a:latin typeface="Berlin Sans FB" pitchFamily="34" charset="0"/>
            </a:endParaRPr>
          </a:p>
          <a:p>
            <a:pPr marL="533400" lvl="1" indent="-514350" eaLnBrk="1" hangingPunct="1">
              <a:spcBef>
                <a:spcPts val="600"/>
              </a:spcBef>
              <a:buFont typeface="Wingdings" pitchFamily="2" charset="2"/>
              <a:buChar char="F"/>
            </a:pPr>
            <a:r>
              <a:rPr lang="en-US" sz="2800" dirty="0" err="1" smtClean="0">
                <a:latin typeface="Berlin Sans FB" pitchFamily="34" charset="0"/>
              </a:rPr>
              <a:t>Tidak</a:t>
            </a:r>
            <a:r>
              <a:rPr lang="en-US" sz="2800" dirty="0" smtClean="0">
                <a:latin typeface="Berlin Sans FB" pitchFamily="34" charset="0"/>
              </a:rPr>
              <a:t> </a:t>
            </a:r>
            <a:r>
              <a:rPr lang="en-US" sz="2800" dirty="0" err="1">
                <a:latin typeface="Berlin Sans FB" pitchFamily="34" charset="0"/>
              </a:rPr>
              <a:t>hanya</a:t>
            </a:r>
            <a:r>
              <a:rPr lang="en-US" sz="2800" dirty="0">
                <a:latin typeface="Berlin Sans FB" pitchFamily="34" charset="0"/>
              </a:rPr>
              <a:t> </a:t>
            </a:r>
            <a:r>
              <a:rPr lang="en-US" sz="2800" dirty="0" err="1">
                <a:latin typeface="Berlin Sans FB" pitchFamily="34" charset="0"/>
              </a:rPr>
              <a:t>mengukur</a:t>
            </a:r>
            <a:r>
              <a:rPr lang="en-US" sz="2800" dirty="0">
                <a:latin typeface="Berlin Sans FB" pitchFamily="34" charset="0"/>
              </a:rPr>
              <a:t> </a:t>
            </a:r>
            <a:r>
              <a:rPr lang="en-US" sz="2800" dirty="0" err="1">
                <a:latin typeface="Berlin Sans FB" pitchFamily="34" charset="0"/>
              </a:rPr>
              <a:t>kompetensi</a:t>
            </a:r>
            <a:r>
              <a:rPr lang="en-US" sz="2800" dirty="0">
                <a:latin typeface="Berlin Sans FB" pitchFamily="34" charset="0"/>
              </a:rPr>
              <a:t> </a:t>
            </a:r>
            <a:r>
              <a:rPr lang="en-US" sz="2800" dirty="0" err="1">
                <a:latin typeface="Berlin Sans FB" pitchFamily="34" charset="0"/>
              </a:rPr>
              <a:t>pengetahuan</a:t>
            </a:r>
            <a:r>
              <a:rPr lang="en-US" sz="2800" dirty="0">
                <a:latin typeface="Berlin Sans FB" pitchFamily="34" charset="0"/>
              </a:rPr>
              <a:t>, </a:t>
            </a:r>
            <a:r>
              <a:rPr lang="en-US" sz="2800" dirty="0" err="1">
                <a:latin typeface="Berlin Sans FB" pitchFamily="34" charset="0"/>
              </a:rPr>
              <a:t>tetapi</a:t>
            </a:r>
            <a:r>
              <a:rPr lang="en-US" sz="2800" dirty="0">
                <a:latin typeface="Berlin Sans FB" pitchFamily="34" charset="0"/>
              </a:rPr>
              <a:t> </a:t>
            </a:r>
            <a:r>
              <a:rPr lang="en-US" sz="2800" dirty="0" err="1">
                <a:latin typeface="Berlin Sans FB" pitchFamily="34" charset="0"/>
              </a:rPr>
              <a:t>juga</a:t>
            </a:r>
            <a:r>
              <a:rPr lang="en-US" sz="2800" dirty="0">
                <a:latin typeface="Berlin Sans FB" pitchFamily="34" charset="0"/>
              </a:rPr>
              <a:t> </a:t>
            </a:r>
            <a:r>
              <a:rPr lang="en-US" sz="2800" dirty="0" err="1">
                <a:latin typeface="Berlin Sans FB" pitchFamily="34" charset="0"/>
              </a:rPr>
              <a:t>keterampilan</a:t>
            </a:r>
            <a:r>
              <a:rPr lang="en-US" sz="2800" dirty="0">
                <a:latin typeface="Berlin Sans FB" pitchFamily="34" charset="0"/>
              </a:rPr>
              <a:t> proses, </a:t>
            </a:r>
            <a:r>
              <a:rPr lang="en-US" sz="2800" dirty="0" err="1">
                <a:latin typeface="Berlin Sans FB" pitchFamily="34" charset="0"/>
              </a:rPr>
              <a:t>dan</a:t>
            </a:r>
            <a:r>
              <a:rPr lang="en-US" sz="2800" dirty="0">
                <a:latin typeface="Berlin Sans FB" pitchFamily="34" charset="0"/>
              </a:rPr>
              <a:t> </a:t>
            </a:r>
            <a:r>
              <a:rPr lang="en-US" sz="2800" dirty="0" err="1" smtClean="0">
                <a:latin typeface="Berlin Sans FB" pitchFamily="34" charset="0"/>
              </a:rPr>
              <a:t>sikap</a:t>
            </a:r>
            <a:endParaRPr lang="en-US" sz="2800" dirty="0">
              <a:latin typeface="Berlin Sans FB" pitchFamily="34" charset="0"/>
            </a:endParaRPr>
          </a:p>
          <a:p>
            <a:pPr marL="533400" lvl="1" indent="-514350" eaLnBrk="1" hangingPunct="1">
              <a:spcBef>
                <a:spcPts val="600"/>
              </a:spcBef>
              <a:buFont typeface="Wingdings" pitchFamily="2" charset="2"/>
              <a:buChar char="F"/>
            </a:pPr>
            <a:r>
              <a:rPr lang="en-US" sz="2800" dirty="0" smtClean="0">
                <a:latin typeface="Berlin Sans FB" pitchFamily="34" charset="0"/>
              </a:rPr>
              <a:t>Stem </a:t>
            </a:r>
            <a:r>
              <a:rPr lang="en-US" sz="2800" dirty="0" err="1">
                <a:latin typeface="Berlin Sans FB" pitchFamily="34" charset="0"/>
              </a:rPr>
              <a:t>soal</a:t>
            </a:r>
            <a:r>
              <a:rPr lang="en-US" sz="2800" dirty="0">
                <a:latin typeface="Berlin Sans FB" pitchFamily="34" charset="0"/>
              </a:rPr>
              <a:t> </a:t>
            </a:r>
            <a:r>
              <a:rPr lang="en-US" sz="2800" dirty="0" err="1">
                <a:latin typeface="Berlin Sans FB" pitchFamily="34" charset="0"/>
              </a:rPr>
              <a:t>menggunakan</a:t>
            </a:r>
            <a:r>
              <a:rPr lang="en-US" sz="2800" dirty="0">
                <a:latin typeface="Berlin Sans FB" pitchFamily="34" charset="0"/>
              </a:rPr>
              <a:t> stimulus </a:t>
            </a:r>
            <a:r>
              <a:rPr lang="en-US" sz="2800" dirty="0" err="1">
                <a:latin typeface="Berlin Sans FB" pitchFamily="34" charset="0"/>
              </a:rPr>
              <a:t>berupa</a:t>
            </a:r>
            <a:r>
              <a:rPr lang="en-US" sz="2800" dirty="0">
                <a:latin typeface="Berlin Sans FB" pitchFamily="34" charset="0"/>
              </a:rPr>
              <a:t> </a:t>
            </a:r>
            <a:r>
              <a:rPr lang="en-US" sz="2800" dirty="0" err="1">
                <a:latin typeface="Berlin Sans FB" pitchFamily="34" charset="0"/>
              </a:rPr>
              <a:t>konteks</a:t>
            </a:r>
            <a:r>
              <a:rPr lang="en-US" sz="2800" dirty="0">
                <a:latin typeface="Berlin Sans FB" pitchFamily="34" charset="0"/>
              </a:rPr>
              <a:t> </a:t>
            </a:r>
            <a:r>
              <a:rPr lang="en-US" sz="2800" dirty="0" err="1">
                <a:latin typeface="Berlin Sans FB" pitchFamily="34" charset="0"/>
              </a:rPr>
              <a:t>kehidupan</a:t>
            </a:r>
            <a:r>
              <a:rPr lang="en-US" sz="2800" dirty="0">
                <a:latin typeface="Berlin Sans FB" pitchFamily="34" charset="0"/>
              </a:rPr>
              <a:t> </a:t>
            </a:r>
            <a:r>
              <a:rPr lang="en-US" sz="2800" dirty="0" err="1">
                <a:latin typeface="Berlin Sans FB" pitchFamily="34" charset="0"/>
              </a:rPr>
              <a:t>nyata</a:t>
            </a:r>
            <a:r>
              <a:rPr lang="en-US" sz="2800" dirty="0">
                <a:latin typeface="Berlin Sans FB" pitchFamily="34" charset="0"/>
              </a:rPr>
              <a:t> </a:t>
            </a:r>
            <a:r>
              <a:rPr lang="en-US" sz="2800" dirty="0" err="1">
                <a:latin typeface="Berlin Sans FB" pitchFamily="34" charset="0"/>
              </a:rPr>
              <a:t>atau</a:t>
            </a:r>
            <a:r>
              <a:rPr lang="en-US" sz="2800" dirty="0">
                <a:latin typeface="Berlin Sans FB" pitchFamily="34" charset="0"/>
              </a:rPr>
              <a:t> </a:t>
            </a:r>
            <a:r>
              <a:rPr lang="en-US" sz="2800" dirty="0" err="1">
                <a:latin typeface="Berlin Sans FB" pitchFamily="34" charset="0"/>
              </a:rPr>
              <a:t>fenomena</a:t>
            </a:r>
            <a:r>
              <a:rPr lang="en-US" sz="2800" dirty="0">
                <a:latin typeface="Berlin Sans FB" pitchFamily="34" charset="0"/>
              </a:rPr>
              <a:t> yang </a:t>
            </a:r>
            <a:r>
              <a:rPr lang="en-US" sz="2800" dirty="0" err="1">
                <a:latin typeface="Berlin Sans FB" pitchFamily="34" charset="0"/>
              </a:rPr>
              <a:t>dekat</a:t>
            </a:r>
            <a:r>
              <a:rPr lang="en-US" sz="2800" dirty="0">
                <a:latin typeface="Berlin Sans FB" pitchFamily="34" charset="0"/>
              </a:rPr>
              <a:t> </a:t>
            </a:r>
            <a:r>
              <a:rPr lang="en-US" sz="2800" dirty="0" err="1">
                <a:latin typeface="Berlin Sans FB" pitchFamily="34" charset="0"/>
              </a:rPr>
              <a:t>dengan</a:t>
            </a:r>
            <a:r>
              <a:rPr lang="en-US" sz="2800" dirty="0">
                <a:latin typeface="Berlin Sans FB" pitchFamily="34" charset="0"/>
              </a:rPr>
              <a:t> </a:t>
            </a:r>
            <a:r>
              <a:rPr lang="en-US" sz="2800" dirty="0" err="1">
                <a:latin typeface="Berlin Sans FB" pitchFamily="34" charset="0"/>
              </a:rPr>
              <a:t>kehidupan</a:t>
            </a:r>
            <a:r>
              <a:rPr lang="en-US" sz="2800" dirty="0">
                <a:latin typeface="Berlin Sans FB" pitchFamily="34" charset="0"/>
              </a:rPr>
              <a:t> </a:t>
            </a:r>
            <a:r>
              <a:rPr lang="en-US" sz="2800" dirty="0" err="1" smtClean="0">
                <a:latin typeface="Berlin Sans FB" pitchFamily="34" charset="0"/>
              </a:rPr>
              <a:t>siswa</a:t>
            </a:r>
            <a:endParaRPr lang="en-US" sz="2800" dirty="0" smtClean="0">
              <a:latin typeface="Berlin Sans FB" pitchFamily="34" charset="0"/>
            </a:endParaRPr>
          </a:p>
          <a:p>
            <a:pPr marL="533400" lvl="1" indent="-514350" eaLnBrk="1" hangingPunct="1">
              <a:spcBef>
                <a:spcPts val="600"/>
              </a:spcBef>
              <a:buFont typeface="Wingdings" pitchFamily="2" charset="2"/>
              <a:buChar char="F"/>
            </a:pPr>
            <a:r>
              <a:rPr lang="en-US" sz="2800" dirty="0" err="1" smtClean="0">
                <a:latin typeface="Berlin Sans FB" pitchFamily="34" charset="0"/>
              </a:rPr>
              <a:t>Tidak</a:t>
            </a:r>
            <a:r>
              <a:rPr lang="en-US" sz="2800" dirty="0" smtClean="0">
                <a:latin typeface="Berlin Sans FB" pitchFamily="34" charset="0"/>
              </a:rPr>
              <a:t> </a:t>
            </a:r>
            <a:r>
              <a:rPr lang="en-US" sz="2800" dirty="0" err="1">
                <a:latin typeface="Berlin Sans FB" pitchFamily="34" charset="0"/>
              </a:rPr>
              <a:t>hanya</a:t>
            </a:r>
            <a:r>
              <a:rPr lang="en-US" sz="2800" dirty="0">
                <a:latin typeface="Berlin Sans FB" pitchFamily="34" charset="0"/>
              </a:rPr>
              <a:t> </a:t>
            </a:r>
            <a:r>
              <a:rPr lang="en-US" sz="2800" dirty="0" err="1">
                <a:latin typeface="Berlin Sans FB" pitchFamily="34" charset="0"/>
              </a:rPr>
              <a:t>mengukur</a:t>
            </a:r>
            <a:r>
              <a:rPr lang="en-US" sz="2800" dirty="0">
                <a:latin typeface="Berlin Sans FB" pitchFamily="34" charset="0"/>
              </a:rPr>
              <a:t> </a:t>
            </a:r>
            <a:r>
              <a:rPr lang="en-US" sz="2800" dirty="0" err="1">
                <a:latin typeface="Berlin Sans FB" pitchFamily="34" charset="0"/>
              </a:rPr>
              <a:t>pengetahuan</a:t>
            </a:r>
            <a:r>
              <a:rPr lang="en-US" sz="2800" dirty="0">
                <a:latin typeface="Berlin Sans FB" pitchFamily="34" charset="0"/>
              </a:rPr>
              <a:t> </a:t>
            </a:r>
            <a:r>
              <a:rPr lang="en-US" sz="2800" dirty="0" err="1">
                <a:latin typeface="Berlin Sans FB" pitchFamily="34" charset="0"/>
              </a:rPr>
              <a:t>tentang</a:t>
            </a:r>
            <a:r>
              <a:rPr lang="en-US" sz="2800" dirty="0">
                <a:latin typeface="Berlin Sans FB" pitchFamily="34" charset="0"/>
              </a:rPr>
              <a:t> IPA, </a:t>
            </a:r>
            <a:r>
              <a:rPr lang="en-US" sz="2800" dirty="0" err="1">
                <a:latin typeface="Berlin Sans FB" pitchFamily="34" charset="0"/>
              </a:rPr>
              <a:t>tetapi</a:t>
            </a:r>
            <a:r>
              <a:rPr lang="en-US" sz="2800" dirty="0">
                <a:latin typeface="Berlin Sans FB" pitchFamily="34" charset="0"/>
              </a:rPr>
              <a:t> </a:t>
            </a:r>
            <a:r>
              <a:rPr lang="en-US" sz="2800" dirty="0" err="1">
                <a:latin typeface="Berlin Sans FB" pitchFamily="34" charset="0"/>
              </a:rPr>
              <a:t>juga</a:t>
            </a:r>
            <a:r>
              <a:rPr lang="en-US" sz="2800" dirty="0">
                <a:latin typeface="Berlin Sans FB" pitchFamily="34" charset="0"/>
              </a:rPr>
              <a:t> </a:t>
            </a:r>
            <a:r>
              <a:rPr lang="en-US" sz="2800" dirty="0" err="1">
                <a:latin typeface="Berlin Sans FB" pitchFamily="34" charset="0"/>
              </a:rPr>
              <a:t>mengukur</a:t>
            </a:r>
            <a:r>
              <a:rPr lang="en-US" sz="2800" dirty="0">
                <a:latin typeface="Berlin Sans FB" pitchFamily="34" charset="0"/>
              </a:rPr>
              <a:t> </a:t>
            </a:r>
            <a:r>
              <a:rPr lang="en-US" sz="2800" dirty="0" err="1">
                <a:latin typeface="Berlin Sans FB" pitchFamily="34" charset="0"/>
              </a:rPr>
              <a:t>sikap</a:t>
            </a:r>
            <a:r>
              <a:rPr lang="en-US" sz="2800" dirty="0">
                <a:latin typeface="Berlin Sans FB" pitchFamily="34" charset="0"/>
              </a:rPr>
              <a:t> </a:t>
            </a:r>
            <a:r>
              <a:rPr lang="en-US" sz="2800" dirty="0" err="1">
                <a:latin typeface="Berlin Sans FB" pitchFamily="34" charset="0"/>
              </a:rPr>
              <a:t>dan</a:t>
            </a:r>
            <a:r>
              <a:rPr lang="en-US" sz="2800" dirty="0">
                <a:latin typeface="Berlin Sans FB" pitchFamily="34" charset="0"/>
              </a:rPr>
              <a:t> </a:t>
            </a:r>
            <a:r>
              <a:rPr lang="en-US" sz="2800" dirty="0" err="1">
                <a:latin typeface="Berlin Sans FB" pitchFamily="34" charset="0"/>
              </a:rPr>
              <a:t>bagaimana</a:t>
            </a:r>
            <a:r>
              <a:rPr lang="en-US" sz="2800" dirty="0">
                <a:latin typeface="Berlin Sans FB" pitchFamily="34" charset="0"/>
              </a:rPr>
              <a:t> </a:t>
            </a:r>
            <a:r>
              <a:rPr lang="en-US" sz="2800" dirty="0" err="1">
                <a:latin typeface="Berlin Sans FB" pitchFamily="34" charset="0"/>
              </a:rPr>
              <a:t>menggunakan</a:t>
            </a:r>
            <a:r>
              <a:rPr lang="en-US" sz="2800" dirty="0">
                <a:latin typeface="Berlin Sans FB" pitchFamily="34" charset="0"/>
              </a:rPr>
              <a:t> </a:t>
            </a:r>
            <a:r>
              <a:rPr lang="en-US" sz="2800" dirty="0" err="1">
                <a:latin typeface="Berlin Sans FB" pitchFamily="34" charset="0"/>
              </a:rPr>
              <a:t>pengetahuan</a:t>
            </a:r>
            <a:r>
              <a:rPr lang="en-US" sz="2800" dirty="0">
                <a:latin typeface="Berlin Sans FB" pitchFamily="34" charset="0"/>
              </a:rPr>
              <a:t> </a:t>
            </a:r>
            <a:r>
              <a:rPr lang="en-US" sz="2800" dirty="0" err="1">
                <a:latin typeface="Berlin Sans FB" pitchFamily="34" charset="0"/>
              </a:rPr>
              <a:t>tersebut</a:t>
            </a:r>
            <a:r>
              <a:rPr lang="en-US" sz="2800" dirty="0">
                <a:latin typeface="Berlin Sans FB" pitchFamily="34" charset="0"/>
              </a:rPr>
              <a:t> </a:t>
            </a:r>
            <a:r>
              <a:rPr lang="en-US" sz="2800" dirty="0" err="1" smtClean="0">
                <a:latin typeface="Berlin Sans FB" pitchFamily="34" charset="0"/>
              </a:rPr>
              <a:t>dalam</a:t>
            </a:r>
            <a:r>
              <a:rPr lang="en-US" sz="2800" dirty="0" smtClean="0">
                <a:latin typeface="Berlin Sans FB" pitchFamily="34" charset="0"/>
              </a:rPr>
              <a:t> </a:t>
            </a:r>
            <a:r>
              <a:rPr lang="en-US" sz="2800" dirty="0" err="1" smtClean="0">
                <a:latin typeface="Berlin Sans FB" pitchFamily="34" charset="0"/>
              </a:rPr>
              <a:t>kehidupan</a:t>
            </a:r>
            <a:r>
              <a:rPr lang="en-US" sz="2800" dirty="0" smtClean="0">
                <a:latin typeface="Berlin Sans FB" pitchFamily="34" charset="0"/>
              </a:rPr>
              <a:t> </a:t>
            </a:r>
            <a:r>
              <a:rPr lang="en-US" sz="2800" dirty="0" err="1" smtClean="0">
                <a:latin typeface="Berlin Sans FB" pitchFamily="34" charset="0"/>
              </a:rPr>
              <a:t>nyata</a:t>
            </a:r>
            <a:endParaRPr lang="en-US" sz="2800" dirty="0" smtClean="0">
              <a:latin typeface="Berlin Sans FB" pitchFamily="34" charset="0"/>
            </a:endParaRPr>
          </a:p>
          <a:p>
            <a:pPr marL="533400" lvl="1" indent="-514350" eaLnBrk="1" hangingPunct="1">
              <a:spcBef>
                <a:spcPts val="600"/>
              </a:spcBef>
              <a:buFont typeface="Wingdings" pitchFamily="2" charset="2"/>
              <a:buChar char="F"/>
            </a:pPr>
            <a:r>
              <a:rPr lang="en-US" sz="2800" dirty="0" err="1" smtClean="0">
                <a:latin typeface="Berlin Sans FB" pitchFamily="34" charset="0"/>
              </a:rPr>
              <a:t>Tidak</a:t>
            </a:r>
            <a:r>
              <a:rPr lang="en-US" sz="2800" dirty="0" smtClean="0">
                <a:latin typeface="Berlin Sans FB" pitchFamily="34" charset="0"/>
              </a:rPr>
              <a:t> </a:t>
            </a:r>
            <a:r>
              <a:rPr lang="en-US" sz="2800" dirty="0" err="1" smtClean="0">
                <a:latin typeface="Berlin Sans FB" pitchFamily="34" charset="0"/>
              </a:rPr>
              <a:t>cukup</a:t>
            </a:r>
            <a:r>
              <a:rPr lang="en-US" sz="2800" dirty="0" smtClean="0">
                <a:latin typeface="Berlin Sans FB" pitchFamily="34" charset="0"/>
              </a:rPr>
              <a:t> </a:t>
            </a:r>
            <a:r>
              <a:rPr lang="en-US" sz="2800" dirty="0" err="1" smtClean="0">
                <a:latin typeface="Berlin Sans FB" pitchFamily="34" charset="0"/>
              </a:rPr>
              <a:t>hanya</a:t>
            </a:r>
            <a:r>
              <a:rPr lang="en-US" sz="2800" dirty="0" smtClean="0">
                <a:latin typeface="Berlin Sans FB" pitchFamily="34" charset="0"/>
              </a:rPr>
              <a:t> </a:t>
            </a:r>
            <a:r>
              <a:rPr lang="en-US" sz="2800" dirty="0" err="1">
                <a:latin typeface="Berlin Sans FB" pitchFamily="34" charset="0"/>
              </a:rPr>
              <a:t>berbentuk</a:t>
            </a:r>
            <a:r>
              <a:rPr lang="en-US" sz="2800" dirty="0">
                <a:latin typeface="Berlin Sans FB" pitchFamily="34" charset="0"/>
              </a:rPr>
              <a:t> </a:t>
            </a:r>
            <a:r>
              <a:rPr lang="en-US" sz="2800" dirty="0" err="1">
                <a:latin typeface="Berlin Sans FB" pitchFamily="34" charset="0"/>
              </a:rPr>
              <a:t>pilihan</a:t>
            </a:r>
            <a:r>
              <a:rPr lang="en-US" sz="2800" dirty="0">
                <a:latin typeface="Berlin Sans FB" pitchFamily="34" charset="0"/>
              </a:rPr>
              <a:t> </a:t>
            </a:r>
            <a:r>
              <a:rPr lang="en-US" sz="2800" dirty="0" err="1" smtClean="0">
                <a:latin typeface="Berlin Sans FB" pitchFamily="34" charset="0"/>
              </a:rPr>
              <a:t>ganda</a:t>
            </a:r>
            <a:endParaRPr lang="id-ID" sz="2800" dirty="0">
              <a:latin typeface="Berlin Sans FB" pitchFamily="34" charset="0"/>
            </a:endParaRPr>
          </a:p>
        </p:txBody>
      </p:sp>
      <p:sp>
        <p:nvSpPr>
          <p:cNvPr id="5" name="Title 1"/>
          <p:cNvSpPr>
            <a:spLocks noGrp="1"/>
          </p:cNvSpPr>
          <p:nvPr>
            <p:ph type="title"/>
          </p:nvPr>
        </p:nvSpPr>
        <p:spPr>
          <a:xfrm>
            <a:off x="6568" y="1"/>
            <a:ext cx="9144000" cy="761999"/>
          </a:xfrm>
          <a:solidFill>
            <a:schemeClr val="accent1">
              <a:lumMod val="20000"/>
              <a:lumOff val="80000"/>
            </a:schemeClr>
          </a:solidFill>
        </p:spPr>
        <p:txBody>
          <a:bodyPr>
            <a:normAutofit fontScale="90000"/>
          </a:bodyPr>
          <a:lstStyle/>
          <a:p>
            <a:r>
              <a:rPr lang="en-US" dirty="0" smtClean="0">
                <a:ln>
                  <a:solidFill>
                    <a:schemeClr val="tx1"/>
                  </a:solidFill>
                </a:ln>
                <a:solidFill>
                  <a:srgbClr val="000099"/>
                </a:solidFill>
                <a:latin typeface="Berlin Sans FB" pitchFamily="34" charset="0"/>
                <a:cs typeface="Arial" pitchFamily="34" charset="0"/>
              </a:rPr>
              <a:t>RAMBU2 SOAL HOTS</a:t>
            </a:r>
            <a:endParaRPr lang="id-ID" dirty="0">
              <a:ln>
                <a:solidFill>
                  <a:schemeClr val="tx1"/>
                </a:solidFill>
              </a:ln>
              <a:solidFill>
                <a:srgbClr val="000099"/>
              </a:solidFill>
              <a:latin typeface="Berlin Sans FB" pitchFamily="34" charset="0"/>
              <a:cs typeface="Arial" pitchFamily="34" charset="0"/>
            </a:endParaRPr>
          </a:p>
        </p:txBody>
      </p:sp>
    </p:spTree>
    <p:extLst>
      <p:ext uri="{BB962C8B-B14F-4D97-AF65-F5344CB8AC3E}">
        <p14:creationId xmlns:p14="http://schemas.microsoft.com/office/powerpoint/2010/main" val="29571403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7593" y="1061877"/>
            <a:ext cx="8568813" cy="5447645"/>
          </a:xfrm>
          <a:prstGeom prst="rect">
            <a:avLst/>
          </a:prstGeom>
          <a:noFill/>
        </p:spPr>
        <p:txBody>
          <a:bodyPr wrap="square" rtlCol="0">
            <a:spAutoFit/>
          </a:bodyPr>
          <a:lstStyle/>
          <a:p>
            <a:pPr marL="514350" indent="-514350">
              <a:spcBef>
                <a:spcPts val="600"/>
              </a:spcBef>
              <a:buFont typeface="Wingdings" pitchFamily="2" charset="2"/>
              <a:buChar char="q"/>
            </a:pPr>
            <a:r>
              <a:rPr lang="en-US" sz="2800" dirty="0" err="1" smtClean="0">
                <a:latin typeface="Arial" pitchFamily="34" charset="0"/>
                <a:cs typeface="Arial" pitchFamily="34" charset="0"/>
              </a:rPr>
              <a:t>Asesmen</a:t>
            </a:r>
            <a:r>
              <a:rPr lang="en-US" sz="2800" dirty="0" smtClean="0">
                <a:latin typeface="Arial" pitchFamily="34" charset="0"/>
                <a:cs typeface="Arial" pitchFamily="34" charset="0"/>
              </a:rPr>
              <a:t> </a:t>
            </a:r>
            <a:r>
              <a:rPr lang="en-US" sz="2800" dirty="0">
                <a:latin typeface="Arial" pitchFamily="34" charset="0"/>
                <a:cs typeface="Arial" pitchFamily="34" charset="0"/>
              </a:rPr>
              <a:t>yang </a:t>
            </a:r>
            <a:r>
              <a:rPr lang="en-US" sz="2800" dirty="0" err="1">
                <a:latin typeface="Arial" pitchFamily="34" charset="0"/>
                <a:cs typeface="Arial" pitchFamily="34" charset="0"/>
              </a:rPr>
              <a:t>berbasis</a:t>
            </a:r>
            <a:r>
              <a:rPr lang="en-US" sz="2800" dirty="0">
                <a:latin typeface="Arial" pitchFamily="34" charset="0"/>
                <a:cs typeface="Arial" pitchFamily="34" charset="0"/>
              </a:rPr>
              <a:t> </a:t>
            </a:r>
            <a:r>
              <a:rPr lang="en-US" sz="2800" dirty="0" err="1">
                <a:latin typeface="Arial" pitchFamily="34" charset="0"/>
                <a:cs typeface="Arial" pitchFamily="34" charset="0"/>
              </a:rPr>
              <a:t>situasi</a:t>
            </a:r>
            <a:r>
              <a:rPr lang="en-US" sz="2800" dirty="0">
                <a:latin typeface="Arial" pitchFamily="34" charset="0"/>
                <a:cs typeface="Arial" pitchFamily="34" charset="0"/>
              </a:rPr>
              <a:t> </a:t>
            </a:r>
            <a:r>
              <a:rPr lang="en-US" sz="2800" dirty="0" err="1">
                <a:latin typeface="Arial" pitchFamily="34" charset="0"/>
                <a:cs typeface="Arial" pitchFamily="34" charset="0"/>
              </a:rPr>
              <a:t>nyata</a:t>
            </a:r>
            <a:r>
              <a:rPr lang="en-US" sz="2800" dirty="0">
                <a:latin typeface="Arial" pitchFamily="34" charset="0"/>
                <a:cs typeface="Arial" pitchFamily="34" charset="0"/>
              </a:rPr>
              <a:t> </a:t>
            </a:r>
            <a:r>
              <a:rPr lang="en-US" sz="2800" dirty="0" err="1">
                <a:latin typeface="Arial" pitchFamily="34" charset="0"/>
                <a:cs typeface="Arial" pitchFamily="34" charset="0"/>
              </a:rPr>
              <a:t>dalam</a:t>
            </a:r>
            <a:r>
              <a:rPr lang="en-US" sz="2800" dirty="0">
                <a:latin typeface="Arial" pitchFamily="34" charset="0"/>
                <a:cs typeface="Arial" pitchFamily="34" charset="0"/>
              </a:rPr>
              <a:t> </a:t>
            </a:r>
            <a:r>
              <a:rPr lang="en-US" sz="2800" dirty="0" err="1">
                <a:latin typeface="Arial" pitchFamily="34" charset="0"/>
                <a:cs typeface="Arial" pitchFamily="34" charset="0"/>
              </a:rPr>
              <a:t>kehidupan</a:t>
            </a:r>
            <a:r>
              <a:rPr lang="en-US" sz="2800" dirty="0">
                <a:latin typeface="Arial" pitchFamily="34" charset="0"/>
                <a:cs typeface="Arial" pitchFamily="34" charset="0"/>
              </a:rPr>
              <a:t> </a:t>
            </a:r>
            <a:r>
              <a:rPr lang="en-US" sz="2800" dirty="0" err="1" smtClean="0">
                <a:latin typeface="Arial" pitchFamily="34" charset="0"/>
                <a:cs typeface="Arial" pitchFamily="34" charset="0"/>
              </a:rPr>
              <a:t>sehari-hari</a:t>
            </a:r>
            <a:r>
              <a:rPr lang="en-US" sz="2800" dirty="0" smtClean="0">
                <a:latin typeface="Arial" pitchFamily="34" charset="0"/>
                <a:cs typeface="Arial" pitchFamily="34" charset="0"/>
              </a:rPr>
              <a:t>;</a:t>
            </a:r>
          </a:p>
          <a:p>
            <a:pPr marL="514350" indent="-514350">
              <a:spcBef>
                <a:spcPts val="600"/>
              </a:spcBef>
              <a:buFont typeface="Wingdings" pitchFamily="2" charset="2"/>
              <a:buChar char="q"/>
            </a:pPr>
            <a:r>
              <a:rPr lang="en-US" sz="2800" dirty="0" err="1" smtClean="0">
                <a:latin typeface="Arial" pitchFamily="34" charset="0"/>
                <a:cs typeface="Arial" pitchFamily="34" charset="0"/>
              </a:rPr>
              <a:t>Ruang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lingkup</a:t>
            </a:r>
            <a:r>
              <a:rPr lang="en-US" sz="2800" dirty="0" smtClean="0">
                <a:latin typeface="Arial" pitchFamily="34" charset="0"/>
                <a:cs typeface="Arial" pitchFamily="34" charset="0"/>
              </a:rPr>
              <a:t> stimulus/</a:t>
            </a:r>
            <a:r>
              <a:rPr lang="en-US" sz="2800" dirty="0" err="1" smtClean="0">
                <a:latin typeface="Arial" pitchFamily="34" charset="0"/>
                <a:cs typeface="Arial" pitchFamily="34" charset="0"/>
              </a:rPr>
              <a:t>konteks</a:t>
            </a:r>
            <a:r>
              <a:rPr lang="en-US" sz="2800" dirty="0" smtClean="0">
                <a:latin typeface="Arial" pitchFamily="34" charset="0"/>
                <a:cs typeface="Arial" pitchFamily="34" charset="0"/>
              </a:rPr>
              <a:t>: personal</a:t>
            </a:r>
            <a:r>
              <a:rPr lang="en-US" sz="2800" dirty="0">
                <a:latin typeface="Arial" pitchFamily="34" charset="0"/>
                <a:cs typeface="Arial" pitchFamily="34" charset="0"/>
              </a:rPr>
              <a:t>, </a:t>
            </a:r>
            <a:r>
              <a:rPr lang="en-US" sz="2800" dirty="0" err="1">
                <a:latin typeface="Arial" pitchFamily="34" charset="0"/>
                <a:cs typeface="Arial" pitchFamily="34" charset="0"/>
              </a:rPr>
              <a:t>sosial</a:t>
            </a:r>
            <a:r>
              <a:rPr lang="en-US" sz="2800" dirty="0">
                <a:latin typeface="Arial" pitchFamily="34" charset="0"/>
                <a:cs typeface="Arial" pitchFamily="34" charset="0"/>
              </a:rPr>
              <a:t>, </a:t>
            </a:r>
            <a:r>
              <a:rPr lang="en-US" sz="2800" dirty="0" err="1">
                <a:latin typeface="Arial" pitchFamily="34" charset="0"/>
                <a:cs typeface="Arial" pitchFamily="34" charset="0"/>
              </a:rPr>
              <a:t>dan</a:t>
            </a:r>
            <a:r>
              <a:rPr lang="en-US" sz="2800" dirty="0">
                <a:latin typeface="Arial" pitchFamily="34" charset="0"/>
                <a:cs typeface="Arial" pitchFamily="34" charset="0"/>
              </a:rPr>
              <a:t> global, </a:t>
            </a:r>
            <a:r>
              <a:rPr lang="en-US" sz="2800" dirty="0" err="1">
                <a:latin typeface="Arial" pitchFamily="34" charset="0"/>
                <a:cs typeface="Arial" pitchFamily="34" charset="0"/>
              </a:rPr>
              <a:t>seperti</a:t>
            </a:r>
            <a:r>
              <a:rPr lang="en-US" sz="2800" dirty="0">
                <a:latin typeface="Arial" pitchFamily="34" charset="0"/>
                <a:cs typeface="Arial" pitchFamily="34" charset="0"/>
              </a:rPr>
              <a:t>:</a:t>
            </a:r>
          </a:p>
          <a:p>
            <a:pPr marL="914400" lvl="1" indent="-457200">
              <a:spcBef>
                <a:spcPts val="600"/>
              </a:spcBef>
              <a:buFont typeface="Wingdings" pitchFamily="2" charset="2"/>
              <a:buChar char="§"/>
            </a:pPr>
            <a:r>
              <a:rPr lang="en-US" sz="2800" dirty="0" err="1" smtClean="0">
                <a:latin typeface="Arial" pitchFamily="34" charset="0"/>
                <a:cs typeface="Arial" pitchFamily="34" charset="0"/>
              </a:rPr>
              <a:t>kesehatan</a:t>
            </a:r>
            <a:endParaRPr lang="en-US" sz="2800" dirty="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Pendidikan</a:t>
            </a:r>
            <a:endParaRPr lang="en-US" sz="2800" dirty="0" smtClean="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Pekerjaan</a:t>
            </a:r>
            <a:endParaRPr lang="en-US" sz="2800" dirty="0" smtClean="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sumbar</a:t>
            </a:r>
            <a:r>
              <a:rPr lang="en-US" sz="2800" dirty="0" smtClean="0">
                <a:latin typeface="Arial" pitchFamily="34" charset="0"/>
                <a:cs typeface="Arial" pitchFamily="34" charset="0"/>
              </a:rPr>
              <a:t> </a:t>
            </a:r>
            <a:r>
              <a:rPr lang="en-US" sz="2800" dirty="0" err="1">
                <a:latin typeface="Arial" pitchFamily="34" charset="0"/>
                <a:cs typeface="Arial" pitchFamily="34" charset="0"/>
              </a:rPr>
              <a:t>daya</a:t>
            </a:r>
            <a:r>
              <a:rPr lang="en-US" sz="2800" dirty="0">
                <a:latin typeface="Arial" pitchFamily="34" charset="0"/>
                <a:cs typeface="Arial" pitchFamily="34" charset="0"/>
              </a:rPr>
              <a:t> </a:t>
            </a:r>
            <a:r>
              <a:rPr lang="en-US" sz="2800" dirty="0" err="1">
                <a:latin typeface="Arial" pitchFamily="34" charset="0"/>
                <a:cs typeface="Arial" pitchFamily="34" charset="0"/>
              </a:rPr>
              <a:t>alam</a:t>
            </a:r>
            <a:endParaRPr lang="en-US" sz="2800" dirty="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lingkungan</a:t>
            </a:r>
            <a:r>
              <a:rPr lang="en-US" sz="2800" dirty="0" smtClean="0">
                <a:latin typeface="Arial" pitchFamily="34" charset="0"/>
                <a:cs typeface="Arial" pitchFamily="34" charset="0"/>
              </a:rPr>
              <a:t> </a:t>
            </a:r>
            <a:r>
              <a:rPr lang="en-US" sz="2800" dirty="0" err="1">
                <a:latin typeface="Arial" pitchFamily="34" charset="0"/>
                <a:cs typeface="Arial" pitchFamily="34" charset="0"/>
              </a:rPr>
              <a:t>hidup</a:t>
            </a:r>
            <a:endParaRPr lang="en-US" sz="2800" dirty="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bencana</a:t>
            </a:r>
            <a:r>
              <a:rPr lang="en-US" sz="2800" dirty="0" smtClean="0">
                <a:latin typeface="Arial" pitchFamily="34" charset="0"/>
                <a:cs typeface="Arial" pitchFamily="34" charset="0"/>
              </a:rPr>
              <a:t> </a:t>
            </a:r>
            <a:r>
              <a:rPr lang="en-US" sz="2800" dirty="0" err="1">
                <a:latin typeface="Arial" pitchFamily="34" charset="0"/>
                <a:cs typeface="Arial" pitchFamily="34" charset="0"/>
              </a:rPr>
              <a:t>alam</a:t>
            </a:r>
            <a:endParaRPr lang="en-US" sz="2800" dirty="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pemanfaatan</a:t>
            </a:r>
            <a:r>
              <a:rPr lang="en-US" sz="2800" dirty="0" smtClean="0">
                <a:latin typeface="Arial" pitchFamily="34" charset="0"/>
                <a:cs typeface="Arial" pitchFamily="34" charset="0"/>
              </a:rPr>
              <a:t> </a:t>
            </a:r>
            <a:r>
              <a:rPr lang="en-US" sz="2800" dirty="0" err="1">
                <a:latin typeface="Arial" pitchFamily="34" charset="0"/>
                <a:cs typeface="Arial" pitchFamily="34" charset="0"/>
              </a:rPr>
              <a:t>sains</a:t>
            </a:r>
            <a:r>
              <a:rPr lang="en-US" sz="2800" dirty="0">
                <a:latin typeface="Arial" pitchFamily="34" charset="0"/>
                <a:cs typeface="Arial" pitchFamily="34" charset="0"/>
              </a:rPr>
              <a:t> </a:t>
            </a:r>
            <a:r>
              <a:rPr lang="en-US" sz="2800" dirty="0" err="1">
                <a:latin typeface="Arial" pitchFamily="34" charset="0"/>
                <a:cs typeface="Arial" pitchFamily="34" charset="0"/>
              </a:rPr>
              <a:t>dan</a:t>
            </a:r>
            <a:r>
              <a:rPr lang="en-US" sz="2800" dirty="0">
                <a:latin typeface="Arial" pitchFamily="34" charset="0"/>
                <a:cs typeface="Arial" pitchFamily="34" charset="0"/>
              </a:rPr>
              <a:t> </a:t>
            </a:r>
            <a:r>
              <a:rPr lang="en-US" sz="2800" dirty="0" err="1">
                <a:latin typeface="Arial" pitchFamily="34" charset="0"/>
                <a:cs typeface="Arial" pitchFamily="34" charset="0"/>
              </a:rPr>
              <a:t>teknologi</a:t>
            </a:r>
            <a:endParaRPr lang="en-US" sz="2800" dirty="0">
              <a:latin typeface="Arial" pitchFamily="34" charset="0"/>
              <a:cs typeface="Arial" pitchFamily="34" charset="0"/>
            </a:endParaRPr>
          </a:p>
        </p:txBody>
      </p:sp>
      <p:sp>
        <p:nvSpPr>
          <p:cNvPr id="7" name="Title 1"/>
          <p:cNvSpPr>
            <a:spLocks noGrp="1"/>
          </p:cNvSpPr>
          <p:nvPr>
            <p:ph type="title"/>
          </p:nvPr>
        </p:nvSpPr>
        <p:spPr>
          <a:xfrm>
            <a:off x="6568" y="1"/>
            <a:ext cx="9144000" cy="761999"/>
          </a:xfrm>
          <a:solidFill>
            <a:schemeClr val="accent1">
              <a:lumMod val="20000"/>
              <a:lumOff val="80000"/>
            </a:schemeClr>
          </a:solidFill>
        </p:spPr>
        <p:txBody>
          <a:bodyPr>
            <a:normAutofit fontScale="90000"/>
          </a:bodyPr>
          <a:lstStyle/>
          <a:p>
            <a:r>
              <a:rPr lang="en-US" dirty="0" smtClean="0">
                <a:ln>
                  <a:solidFill>
                    <a:schemeClr val="tx1"/>
                  </a:solidFill>
                </a:ln>
                <a:solidFill>
                  <a:srgbClr val="000099"/>
                </a:solidFill>
                <a:latin typeface="Berlin Sans FB" pitchFamily="34" charset="0"/>
                <a:cs typeface="Arial" pitchFamily="34" charset="0"/>
              </a:rPr>
              <a:t>Contextual </a:t>
            </a:r>
            <a:r>
              <a:rPr lang="en-US" dirty="0">
                <a:ln>
                  <a:solidFill>
                    <a:schemeClr val="tx1"/>
                  </a:solidFill>
                </a:ln>
                <a:solidFill>
                  <a:srgbClr val="000099"/>
                </a:solidFill>
                <a:latin typeface="Berlin Sans FB" pitchFamily="34" charset="0"/>
                <a:cs typeface="Arial" pitchFamily="34" charset="0"/>
              </a:rPr>
              <a:t>Assessment</a:t>
            </a:r>
            <a:endParaRPr lang="id-ID" dirty="0">
              <a:ln>
                <a:solidFill>
                  <a:schemeClr val="tx1"/>
                </a:solidFill>
              </a:ln>
              <a:solidFill>
                <a:srgbClr val="000099"/>
              </a:solidFill>
              <a:latin typeface="Berlin Sans FB" pitchFamily="34" charset="0"/>
              <a:cs typeface="Arial" pitchFamily="34" charset="0"/>
            </a:endParaRPr>
          </a:p>
        </p:txBody>
      </p:sp>
    </p:spTree>
    <p:extLst>
      <p:ext uri="{BB962C8B-B14F-4D97-AF65-F5344CB8AC3E}">
        <p14:creationId xmlns:p14="http://schemas.microsoft.com/office/powerpoint/2010/main" val="557114298"/>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199" y="1253607"/>
            <a:ext cx="8568813" cy="4755148"/>
          </a:xfrm>
          <a:prstGeom prst="rect">
            <a:avLst/>
          </a:prstGeom>
          <a:noFill/>
        </p:spPr>
        <p:txBody>
          <a:bodyPr wrap="square" rtlCol="0">
            <a:spAutoFit/>
          </a:bodyPr>
          <a:lstStyle/>
          <a:p>
            <a:pPr>
              <a:spcBef>
                <a:spcPts val="600"/>
              </a:spcBef>
            </a:pPr>
            <a:r>
              <a:rPr lang="en-US" sz="3200" dirty="0" err="1">
                <a:latin typeface="Berlin Sans FB" pitchFamily="34" charset="0"/>
                <a:cs typeface="Arial" pitchFamily="34" charset="0"/>
              </a:rPr>
              <a:t>Ciri-ciri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asesmen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kontekstual</a:t>
            </a:r>
            <a:r>
              <a:rPr lang="en-US" sz="3200" dirty="0">
                <a:latin typeface="Berlin Sans FB" pitchFamily="34" charset="0"/>
                <a:cs typeface="Arial" pitchFamily="34" charset="0"/>
              </a:rPr>
              <a:t>:</a:t>
            </a:r>
            <a:endParaRPr lang="en-US" sz="3200" dirty="0" smtClean="0">
              <a:latin typeface="Berlin Sans FB" pitchFamily="34" charset="0"/>
              <a:cs typeface="Arial" pitchFamily="34" charset="0"/>
            </a:endParaRPr>
          </a:p>
          <a:p>
            <a:pPr marL="457200" indent="-457200">
              <a:spcBef>
                <a:spcPts val="600"/>
              </a:spcBef>
              <a:buFont typeface="Wingdings" pitchFamily="2" charset="2"/>
              <a:buChar char="q"/>
            </a:pPr>
            <a:r>
              <a:rPr lang="en-US" sz="3200" dirty="0" err="1" smtClean="0">
                <a:latin typeface="Berlin Sans FB" pitchFamily="34" charset="0"/>
                <a:cs typeface="Arial" pitchFamily="34" charset="0"/>
              </a:rPr>
              <a:t>Siswa</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mengkonstruksi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responnya</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sendiri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bukan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sekadar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memilih</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jawaban</a:t>
            </a:r>
            <a:r>
              <a:rPr lang="en-US" sz="3200" dirty="0">
                <a:latin typeface="Berlin Sans FB" pitchFamily="34" charset="0"/>
                <a:cs typeface="Arial" pitchFamily="34" charset="0"/>
              </a:rPr>
              <a:t> yang </a:t>
            </a:r>
            <a:r>
              <a:rPr lang="en-US" sz="3200" dirty="0" err="1">
                <a:latin typeface="Berlin Sans FB" pitchFamily="34" charset="0"/>
                <a:cs typeface="Arial" pitchFamily="34" charset="0"/>
              </a:rPr>
              <a:t>tersedia</a:t>
            </a:r>
            <a:r>
              <a:rPr lang="en-US" sz="3200" dirty="0">
                <a:latin typeface="Berlin Sans FB" pitchFamily="34" charset="0"/>
                <a:cs typeface="Arial" pitchFamily="34" charset="0"/>
              </a:rPr>
              <a:t>.</a:t>
            </a:r>
          </a:p>
          <a:p>
            <a:pPr marL="457200" indent="-457200">
              <a:spcBef>
                <a:spcPts val="600"/>
              </a:spcBef>
              <a:buFont typeface="Wingdings" pitchFamily="2" charset="2"/>
              <a:buChar char="q"/>
            </a:pPr>
            <a:r>
              <a:rPr lang="en-US" sz="3200" dirty="0" err="1" smtClean="0">
                <a:latin typeface="Berlin Sans FB" pitchFamily="34" charset="0"/>
                <a:cs typeface="Arial" pitchFamily="34" charset="0"/>
              </a:rPr>
              <a:t>Tugas-tugas</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merupakan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tantangan</a:t>
            </a:r>
            <a:r>
              <a:rPr lang="en-US" sz="3200" dirty="0">
                <a:latin typeface="Berlin Sans FB" pitchFamily="34" charset="0"/>
                <a:cs typeface="Arial" pitchFamily="34" charset="0"/>
              </a:rPr>
              <a:t> yang </a:t>
            </a:r>
            <a:r>
              <a:rPr lang="en-US" sz="3200" dirty="0" err="1">
                <a:latin typeface="Berlin Sans FB" pitchFamily="34" charset="0"/>
                <a:cs typeface="Arial" pitchFamily="34" charset="0"/>
              </a:rPr>
              <a:t>dihadapkan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dalam</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dunia</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nyata</a:t>
            </a:r>
            <a:r>
              <a:rPr lang="en-US" sz="3200" dirty="0">
                <a:latin typeface="Berlin Sans FB" pitchFamily="34" charset="0"/>
                <a:cs typeface="Arial" pitchFamily="34" charset="0"/>
              </a:rPr>
              <a:t>.</a:t>
            </a:r>
          </a:p>
          <a:p>
            <a:pPr marL="457200" indent="-457200">
              <a:spcBef>
                <a:spcPts val="600"/>
              </a:spcBef>
              <a:buFont typeface="Wingdings" pitchFamily="2" charset="2"/>
              <a:buChar char="q"/>
            </a:pPr>
            <a:r>
              <a:rPr lang="en-US" sz="3200" dirty="0" err="1" smtClean="0">
                <a:latin typeface="Berlin Sans FB" pitchFamily="34" charset="0"/>
                <a:cs typeface="Arial" pitchFamily="34" charset="0"/>
              </a:rPr>
              <a:t>Tidak</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hanya</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memiliki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satu</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jawaban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tertentu</a:t>
            </a:r>
            <a:r>
              <a:rPr lang="en-US" sz="3200" dirty="0">
                <a:latin typeface="Berlin Sans FB" pitchFamily="34" charset="0"/>
                <a:cs typeface="Arial" pitchFamily="34" charset="0"/>
              </a:rPr>
              <a:t> yang </a:t>
            </a:r>
            <a:r>
              <a:rPr lang="en-US" sz="3200" dirty="0" err="1">
                <a:latin typeface="Berlin Sans FB" pitchFamily="34" charset="0"/>
                <a:cs typeface="Arial" pitchFamily="34" charset="0"/>
              </a:rPr>
              <a:t>benar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tetapi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memungkinkan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banyak</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jawaban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benar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atau</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semua</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jawaban</a:t>
            </a:r>
            <a:r>
              <a:rPr lang="en-US" sz="3200" dirty="0">
                <a:latin typeface="Berlin Sans FB" pitchFamily="34" charset="0"/>
                <a:cs typeface="Arial" pitchFamily="34" charset="0"/>
              </a:rPr>
              <a:t> </a:t>
            </a:r>
            <a:r>
              <a:rPr lang="en-US" sz="3200" dirty="0" err="1" smtClean="0">
                <a:latin typeface="Berlin Sans FB" pitchFamily="34" charset="0"/>
                <a:cs typeface="Arial" pitchFamily="34" charset="0"/>
              </a:rPr>
              <a:t>benar</a:t>
            </a:r>
            <a:r>
              <a:rPr lang="en-US" sz="3200" dirty="0" smtClean="0">
                <a:latin typeface="Berlin Sans FB" pitchFamily="34" charset="0"/>
                <a:cs typeface="Arial" pitchFamily="34" charset="0"/>
              </a:rPr>
              <a:t>.</a:t>
            </a:r>
            <a:endParaRPr lang="en-US" sz="3200" dirty="0">
              <a:latin typeface="Berlin Sans FB" pitchFamily="34" charset="0"/>
              <a:cs typeface="Arial" pitchFamily="34" charset="0"/>
            </a:endParaRPr>
          </a:p>
        </p:txBody>
      </p:sp>
      <p:sp>
        <p:nvSpPr>
          <p:cNvPr id="7" name="Title 1"/>
          <p:cNvSpPr>
            <a:spLocks noGrp="1"/>
          </p:cNvSpPr>
          <p:nvPr>
            <p:ph type="title"/>
          </p:nvPr>
        </p:nvSpPr>
        <p:spPr>
          <a:xfrm>
            <a:off x="6568" y="1"/>
            <a:ext cx="9144000" cy="761999"/>
          </a:xfrm>
          <a:solidFill>
            <a:schemeClr val="accent1">
              <a:lumMod val="20000"/>
              <a:lumOff val="80000"/>
            </a:schemeClr>
          </a:solidFill>
        </p:spPr>
        <p:txBody>
          <a:bodyPr>
            <a:normAutofit fontScale="90000"/>
          </a:bodyPr>
          <a:lstStyle/>
          <a:p>
            <a:r>
              <a:rPr lang="en-US" dirty="0" smtClean="0">
                <a:ln>
                  <a:solidFill>
                    <a:schemeClr val="tx1"/>
                  </a:solidFill>
                </a:ln>
                <a:solidFill>
                  <a:srgbClr val="000099"/>
                </a:solidFill>
                <a:latin typeface="Berlin Sans FB" pitchFamily="34" charset="0"/>
                <a:cs typeface="Arial" pitchFamily="34" charset="0"/>
              </a:rPr>
              <a:t>Contextual </a:t>
            </a:r>
            <a:r>
              <a:rPr lang="en-US" dirty="0">
                <a:ln>
                  <a:solidFill>
                    <a:schemeClr val="tx1"/>
                  </a:solidFill>
                </a:ln>
                <a:solidFill>
                  <a:srgbClr val="000099"/>
                </a:solidFill>
                <a:latin typeface="Berlin Sans FB" pitchFamily="34" charset="0"/>
                <a:cs typeface="Arial" pitchFamily="34" charset="0"/>
              </a:rPr>
              <a:t>Assessment</a:t>
            </a:r>
            <a:endParaRPr lang="id-ID" dirty="0">
              <a:ln>
                <a:solidFill>
                  <a:schemeClr val="tx1"/>
                </a:solidFill>
              </a:ln>
              <a:solidFill>
                <a:srgbClr val="000099"/>
              </a:solidFill>
              <a:latin typeface="Berlin Sans FB" pitchFamily="34" charset="0"/>
              <a:cs typeface="Arial" pitchFamily="34" charset="0"/>
            </a:endParaRPr>
          </a:p>
        </p:txBody>
      </p:sp>
    </p:spTree>
    <p:extLst>
      <p:ext uri="{BB962C8B-B14F-4D97-AF65-F5344CB8AC3E}">
        <p14:creationId xmlns:p14="http://schemas.microsoft.com/office/powerpoint/2010/main" val="3443755896"/>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995185649"/>
              </p:ext>
            </p:extLst>
          </p:nvPr>
        </p:nvGraphicFramePr>
        <p:xfrm>
          <a:off x="-197034" y="1704208"/>
          <a:ext cx="9341033" cy="5198023"/>
        </p:xfrm>
        <a:graphic>
          <a:graphicData uri="http://schemas.openxmlformats.org/presentationml/2006/ole">
            <mc:AlternateContent xmlns:mc="http://schemas.openxmlformats.org/markup-compatibility/2006">
              <mc:Choice xmlns:v="urn:schemas-microsoft-com:vml" Requires="v">
                <p:oleObj spid="_x0000_s1027" name="Document" r:id="rId4" imgW="4427031" imgH="2464547" progId="Word.Document.12">
                  <p:embed/>
                </p:oleObj>
              </mc:Choice>
              <mc:Fallback>
                <p:oleObj name="Document" r:id="rId4" imgW="4427031" imgH="2464547"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34" y="1704208"/>
                        <a:ext cx="9341033" cy="51980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339211" y="1076629"/>
            <a:ext cx="8332839" cy="492443"/>
          </a:xfrm>
          <a:prstGeom prst="rect">
            <a:avLst/>
          </a:prstGeom>
          <a:noFill/>
        </p:spPr>
        <p:txBody>
          <a:bodyPr wrap="square" rtlCol="0">
            <a:spAutoFit/>
          </a:bodyPr>
          <a:lstStyle/>
          <a:p>
            <a:r>
              <a:rPr lang="en-US" sz="2600" b="1" dirty="0" err="1" smtClean="0">
                <a:latin typeface="Arial" pitchFamily="34" charset="0"/>
                <a:cs typeface="Arial" pitchFamily="34" charset="0"/>
              </a:rPr>
              <a:t>Perbandingan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asesmen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tradisional</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dan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kontekstual</a:t>
            </a:r>
            <a:endParaRPr lang="en-US" sz="2600" b="1" dirty="0">
              <a:latin typeface="Arial" pitchFamily="34" charset="0"/>
              <a:cs typeface="Arial" pitchFamily="34" charset="0"/>
            </a:endParaRPr>
          </a:p>
        </p:txBody>
      </p:sp>
      <p:sp>
        <p:nvSpPr>
          <p:cNvPr id="7" name="Title 1"/>
          <p:cNvSpPr>
            <a:spLocks noGrp="1"/>
          </p:cNvSpPr>
          <p:nvPr>
            <p:ph type="title"/>
          </p:nvPr>
        </p:nvSpPr>
        <p:spPr>
          <a:xfrm>
            <a:off x="6568" y="1"/>
            <a:ext cx="9144000" cy="761999"/>
          </a:xfrm>
          <a:solidFill>
            <a:schemeClr val="accent1">
              <a:lumMod val="20000"/>
              <a:lumOff val="80000"/>
            </a:schemeClr>
          </a:solidFill>
        </p:spPr>
        <p:txBody>
          <a:bodyPr>
            <a:normAutofit fontScale="90000"/>
          </a:bodyPr>
          <a:lstStyle/>
          <a:p>
            <a:r>
              <a:rPr lang="en-US" dirty="0" smtClean="0">
                <a:ln>
                  <a:solidFill>
                    <a:schemeClr val="tx1"/>
                  </a:solidFill>
                </a:ln>
                <a:solidFill>
                  <a:srgbClr val="000099"/>
                </a:solidFill>
                <a:latin typeface="Berlin Sans FB" pitchFamily="34" charset="0"/>
                <a:cs typeface="Arial" pitchFamily="34" charset="0"/>
              </a:rPr>
              <a:t>Contextual </a:t>
            </a:r>
            <a:r>
              <a:rPr lang="en-US" dirty="0">
                <a:ln>
                  <a:solidFill>
                    <a:schemeClr val="tx1"/>
                  </a:solidFill>
                </a:ln>
                <a:solidFill>
                  <a:srgbClr val="000099"/>
                </a:solidFill>
                <a:latin typeface="Berlin Sans FB" pitchFamily="34" charset="0"/>
                <a:cs typeface="Arial" pitchFamily="34" charset="0"/>
              </a:rPr>
              <a:t>Assessment</a:t>
            </a:r>
            <a:endParaRPr lang="id-ID" dirty="0">
              <a:ln>
                <a:solidFill>
                  <a:schemeClr val="tx1"/>
                </a:solidFill>
              </a:ln>
              <a:solidFill>
                <a:srgbClr val="000099"/>
              </a:solidFill>
              <a:latin typeface="Berlin Sans FB" pitchFamily="34" charset="0"/>
              <a:cs typeface="Arial" pitchFamily="34" charset="0"/>
            </a:endParaRPr>
          </a:p>
        </p:txBody>
      </p:sp>
    </p:spTree>
    <p:extLst>
      <p:ext uri="{BB962C8B-B14F-4D97-AF65-F5344CB8AC3E}">
        <p14:creationId xmlns:p14="http://schemas.microsoft.com/office/powerpoint/2010/main" val="321762328"/>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951" y="742434"/>
            <a:ext cx="8639503" cy="5847552"/>
          </a:xfrm>
        </p:spPr>
        <p:txBody>
          <a:bodyPr>
            <a:noAutofit/>
          </a:bodyPr>
          <a:lstStyle/>
          <a:p>
            <a:pPr marL="268288" indent="-268288" algn="ctr">
              <a:spcBef>
                <a:spcPts val="1200"/>
              </a:spcBef>
              <a:buNone/>
            </a:pPr>
            <a:r>
              <a:rPr lang="en-US" sz="2800" b="1" dirty="0" smtClean="0">
                <a:solidFill>
                  <a:srgbClr val="0000CC"/>
                </a:solidFill>
                <a:latin typeface="Berlin Sans FB" pitchFamily="34" charset="0"/>
              </a:rPr>
              <a:t>P</a:t>
            </a:r>
            <a:r>
              <a:rPr lang="id-ID" sz="2800" b="1" dirty="0" smtClean="0">
                <a:solidFill>
                  <a:srgbClr val="0000CC"/>
                </a:solidFill>
                <a:latin typeface="Berlin Sans FB" pitchFamily="34" charset="0"/>
              </a:rPr>
              <a:t>ertanyaan2 untuk merangsang inovasi</a:t>
            </a:r>
          </a:p>
          <a:p>
            <a:pPr marL="268288" indent="-268288" algn="just">
              <a:spcBef>
                <a:spcPts val="1200"/>
              </a:spcBef>
            </a:pPr>
            <a:endParaRPr lang="id-ID" sz="2800" b="1" dirty="0" smtClean="0">
              <a:solidFill>
                <a:srgbClr val="FF0000"/>
              </a:solidFill>
              <a:latin typeface="Berlin Sans FB" pitchFamily="34" charset="0"/>
            </a:endParaRPr>
          </a:p>
          <a:p>
            <a:pPr marL="0" indent="0">
              <a:spcBef>
                <a:spcPts val="1200"/>
              </a:spcBef>
              <a:buNone/>
            </a:pPr>
            <a:r>
              <a:rPr lang="id-ID" sz="2800" dirty="0" smtClean="0">
                <a:latin typeface="Berlin Sans FB" pitchFamily="34" charset="0"/>
              </a:rPr>
              <a:t>Teknik kegiatan-kegiatan lain yang dapat mengembangkan keterampilan berfikir kritis dan kreatif siswa dalam bentuk menjawab pertanyaan-pertanyaan inovatif: </a:t>
            </a:r>
          </a:p>
          <a:p>
            <a:pPr marL="668338" lvl="1" indent="-268288"/>
            <a:r>
              <a:rPr lang="id-ID" dirty="0" smtClean="0">
                <a:latin typeface="Berlin Sans FB" pitchFamily="34" charset="0"/>
              </a:rPr>
              <a:t>Adakah Cara lain? (</a:t>
            </a:r>
            <a:r>
              <a:rPr lang="id-ID" i="1" dirty="0" smtClean="0">
                <a:latin typeface="Berlin Sans FB" pitchFamily="34" charset="0"/>
              </a:rPr>
              <a:t>What’s another way?</a:t>
            </a:r>
            <a:r>
              <a:rPr lang="id-ID" dirty="0" smtClean="0">
                <a:latin typeface="Berlin Sans FB" pitchFamily="34" charset="0"/>
              </a:rPr>
              <a:t>), </a:t>
            </a:r>
          </a:p>
          <a:p>
            <a:pPr marL="668338" lvl="1" indent="-268288"/>
            <a:r>
              <a:rPr lang="id-ID" dirty="0" smtClean="0">
                <a:latin typeface="Berlin Sans FB" pitchFamily="34" charset="0"/>
              </a:rPr>
              <a:t>Bagaimana jika…? (</a:t>
            </a:r>
            <a:r>
              <a:rPr lang="id-ID" i="1" dirty="0" smtClean="0">
                <a:latin typeface="Berlin Sans FB" pitchFamily="34" charset="0"/>
              </a:rPr>
              <a:t>What if …?</a:t>
            </a:r>
            <a:r>
              <a:rPr lang="id-ID" dirty="0" smtClean="0">
                <a:latin typeface="Berlin Sans FB" pitchFamily="34" charset="0"/>
              </a:rPr>
              <a:t>), </a:t>
            </a:r>
          </a:p>
          <a:p>
            <a:pPr marL="668338" lvl="1" indent="-268288"/>
            <a:r>
              <a:rPr lang="id-ID" dirty="0" smtClean="0">
                <a:latin typeface="Berlin Sans FB" pitchFamily="34" charset="0"/>
              </a:rPr>
              <a:t>Manakah yang salah? (</a:t>
            </a:r>
            <a:r>
              <a:rPr lang="id-ID" i="1" dirty="0" smtClean="0">
                <a:latin typeface="Berlin Sans FB" pitchFamily="34" charset="0"/>
              </a:rPr>
              <a:t>What’s wrong?</a:t>
            </a:r>
            <a:r>
              <a:rPr lang="id-ID" dirty="0" smtClean="0">
                <a:latin typeface="Berlin Sans FB" pitchFamily="34" charset="0"/>
              </a:rPr>
              <a:t>), dan </a:t>
            </a:r>
          </a:p>
          <a:p>
            <a:pPr marL="668338" lvl="1" indent="-268288"/>
            <a:r>
              <a:rPr lang="id-ID" dirty="0" smtClean="0">
                <a:latin typeface="Berlin Sans FB" pitchFamily="34" charset="0"/>
              </a:rPr>
              <a:t>Apakah yang akan dilakukan? (</a:t>
            </a:r>
            <a:r>
              <a:rPr lang="id-ID" i="1" dirty="0" smtClean="0">
                <a:latin typeface="Berlin Sans FB" pitchFamily="34" charset="0"/>
              </a:rPr>
              <a:t>What would you do?</a:t>
            </a:r>
            <a:r>
              <a:rPr lang="id-ID" dirty="0" smtClean="0">
                <a:latin typeface="Berlin Sans FB" pitchFamily="34" charset="0"/>
              </a:rPr>
              <a:t>) </a:t>
            </a:r>
            <a:r>
              <a:rPr lang="id-ID" dirty="0" smtClean="0">
                <a:latin typeface="Agency FB" pitchFamily="34" charset="0"/>
              </a:rPr>
              <a:t>(Krulik &amp; Rudnick, 1999).</a:t>
            </a:r>
            <a:endParaRPr lang="en-AU" dirty="0" smtClean="0">
              <a:latin typeface="Agency FB" pitchFamily="34" charset="0"/>
            </a:endParaRPr>
          </a:p>
          <a:p>
            <a:pPr algn="just">
              <a:buNone/>
            </a:pPr>
            <a:endParaRPr lang="id-ID" sz="2800" dirty="0">
              <a:latin typeface="Berlin Sans FB" pitchFamily="34" charset="0"/>
            </a:endParaRPr>
          </a:p>
          <a:p>
            <a:pPr lvl="1" algn="just">
              <a:buFont typeface="Wingdings" pitchFamily="2" charset="2"/>
              <a:buChar char="à"/>
            </a:pPr>
            <a:endParaRPr lang="id-ID" dirty="0">
              <a:latin typeface="Berlin Sans FB" pitchFamily="34" charset="0"/>
            </a:endParaRPr>
          </a:p>
        </p:txBody>
      </p:sp>
      <p:sp>
        <p:nvSpPr>
          <p:cNvPr id="4" name="Title 1"/>
          <p:cNvSpPr txBox="1">
            <a:spLocks/>
          </p:cNvSpPr>
          <p:nvPr/>
        </p:nvSpPr>
        <p:spPr>
          <a:xfrm>
            <a:off x="0" y="14264"/>
            <a:ext cx="9144000" cy="652486"/>
          </a:xfrm>
          <a:prstGeom prst="rect">
            <a:avLst/>
          </a:prstGeom>
          <a:solidFill>
            <a:schemeClr val="accent6">
              <a:lumMod val="20000"/>
              <a:lumOff val="8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Higher-Order Thinking Skills</a:t>
            </a:r>
          </a:p>
        </p:txBody>
      </p:sp>
      <p:sp>
        <p:nvSpPr>
          <p:cNvPr id="5" name="Action Button: Document 4">
            <a:hlinkClick r:id="rId2" action="ppaction://program" highlightClick="1"/>
          </p:cNvPr>
          <p:cNvSpPr/>
          <p:nvPr/>
        </p:nvSpPr>
        <p:spPr>
          <a:xfrm>
            <a:off x="8513379" y="6369269"/>
            <a:ext cx="441435" cy="488731"/>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951" y="646898"/>
            <a:ext cx="8707037" cy="5847552"/>
          </a:xfrm>
        </p:spPr>
        <p:txBody>
          <a:bodyPr>
            <a:noAutofit/>
          </a:bodyPr>
          <a:lstStyle/>
          <a:p>
            <a:pPr marL="457200" indent="-457200" algn="ctr">
              <a:spcBef>
                <a:spcPts val="0"/>
              </a:spcBef>
              <a:buNone/>
            </a:pPr>
            <a:r>
              <a:rPr lang="en-US" sz="1900" b="1" dirty="0" smtClean="0">
                <a:solidFill>
                  <a:srgbClr val="0000CC"/>
                </a:solidFill>
                <a:latin typeface="Berlin Sans FB" pitchFamily="34" charset="0"/>
              </a:rPr>
              <a:t>P</a:t>
            </a:r>
            <a:r>
              <a:rPr lang="id-ID" sz="1900" b="1" dirty="0" smtClean="0">
                <a:solidFill>
                  <a:srgbClr val="0000CC"/>
                </a:solidFill>
                <a:latin typeface="Berlin Sans FB" pitchFamily="34" charset="0"/>
              </a:rPr>
              <a:t>ertanyaan2 untuk merangsang inovasi</a:t>
            </a:r>
            <a:r>
              <a:rPr lang="en-US" sz="1900" b="1" dirty="0" smtClean="0">
                <a:solidFill>
                  <a:srgbClr val="0000CC"/>
                </a:solidFill>
                <a:latin typeface="Berlin Sans FB" pitchFamily="34" charset="0"/>
              </a:rPr>
              <a:t> </a:t>
            </a:r>
          </a:p>
          <a:p>
            <a:pPr marL="457200" indent="-457200" algn="ctr">
              <a:spcBef>
                <a:spcPts val="0"/>
              </a:spcBef>
              <a:buNone/>
            </a:pPr>
            <a:r>
              <a:rPr lang="en-US" sz="1900" b="1" dirty="0" err="1" smtClean="0">
                <a:solidFill>
                  <a:srgbClr val="0000CC"/>
                </a:solidFill>
                <a:latin typeface="Berlin Sans FB" pitchFamily="34" charset="0"/>
              </a:rPr>
              <a:t>Berpikir</a:t>
            </a:r>
            <a:r>
              <a:rPr lang="en-US" sz="1900" b="1" dirty="0" smtClean="0">
                <a:solidFill>
                  <a:srgbClr val="0000CC"/>
                </a:solidFill>
                <a:latin typeface="Berlin Sans FB" pitchFamily="34" charset="0"/>
              </a:rPr>
              <a:t> Tingkat </a:t>
            </a:r>
            <a:r>
              <a:rPr lang="en-US" sz="1900" b="1" dirty="0" err="1" smtClean="0">
                <a:solidFill>
                  <a:srgbClr val="0000CC"/>
                </a:solidFill>
                <a:latin typeface="Berlin Sans FB" pitchFamily="34" charset="0"/>
              </a:rPr>
              <a:t>Tinggi</a:t>
            </a:r>
            <a:endParaRPr lang="id-ID" sz="1900" b="1" dirty="0" smtClean="0">
              <a:solidFill>
                <a:srgbClr val="0000CC"/>
              </a:solidFill>
              <a:latin typeface="Berlin Sans FB" pitchFamily="34" charset="0"/>
            </a:endParaRPr>
          </a:p>
          <a:p>
            <a:pPr marL="341313" indent="-341313">
              <a:spcBef>
                <a:spcPts val="1200"/>
              </a:spcBef>
            </a:pPr>
            <a:r>
              <a:rPr lang="en-US" sz="1900" dirty="0" err="1" smtClean="0">
                <a:solidFill>
                  <a:srgbClr val="FF0000"/>
                </a:solidFill>
                <a:latin typeface="Berlin Sans FB" pitchFamily="34" charset="0"/>
              </a:rPr>
              <a:t>Rancanglah</a:t>
            </a:r>
            <a:r>
              <a:rPr lang="en-US" sz="1900" dirty="0" smtClean="0">
                <a:latin typeface="Berlin Sans FB" pitchFamily="34" charset="0"/>
              </a:rPr>
              <a:t> ...</a:t>
            </a:r>
          </a:p>
          <a:p>
            <a:pPr marL="341313" indent="-341313">
              <a:spcBef>
                <a:spcPts val="0"/>
              </a:spcBef>
              <a:buNone/>
            </a:pPr>
            <a:r>
              <a:rPr lang="en-US" sz="1900" dirty="0" smtClean="0">
                <a:latin typeface="Berlin Sans FB" pitchFamily="34" charset="0"/>
              </a:rPr>
              <a:t>	</a:t>
            </a:r>
            <a:r>
              <a:rPr lang="en-US" sz="1900" dirty="0" err="1" smtClean="0">
                <a:latin typeface="Berlin Sans FB" pitchFamily="34" charset="0"/>
              </a:rPr>
              <a:t>Rancanglah</a:t>
            </a:r>
            <a:r>
              <a:rPr lang="en-US" sz="1900" dirty="0" smtClean="0">
                <a:latin typeface="Berlin Sans FB" pitchFamily="34" charset="0"/>
              </a:rPr>
              <a:t> </a:t>
            </a:r>
            <a:r>
              <a:rPr lang="en-US" sz="1900" dirty="0" err="1" smtClean="0">
                <a:latin typeface="Berlin Sans FB" pitchFamily="34" charset="0"/>
              </a:rPr>
              <a:t>beberapa</a:t>
            </a:r>
            <a:r>
              <a:rPr lang="en-US" sz="1900" dirty="0" smtClean="0">
                <a:latin typeface="Berlin Sans FB" pitchFamily="34" charset="0"/>
              </a:rPr>
              <a:t> menu </a:t>
            </a:r>
            <a:r>
              <a:rPr lang="en-US" sz="1900" dirty="0" err="1" smtClean="0">
                <a:latin typeface="Berlin Sans FB" pitchFamily="34" charset="0"/>
              </a:rPr>
              <a:t>sehat</a:t>
            </a:r>
            <a:r>
              <a:rPr lang="en-US" sz="1900" dirty="0" smtClean="0">
                <a:latin typeface="Berlin Sans FB" pitchFamily="34" charset="0"/>
              </a:rPr>
              <a:t> </a:t>
            </a:r>
            <a:r>
              <a:rPr lang="en-US" sz="1900" dirty="0" err="1" smtClean="0">
                <a:latin typeface="Berlin Sans FB" pitchFamily="34" charset="0"/>
              </a:rPr>
              <a:t>untuk</a:t>
            </a:r>
            <a:r>
              <a:rPr lang="en-US" sz="1900" dirty="0" smtClean="0">
                <a:latin typeface="Berlin Sans FB" pitchFamily="34" charset="0"/>
              </a:rPr>
              <a:t> 3 </a:t>
            </a:r>
            <a:r>
              <a:rPr lang="en-US" sz="1900" dirty="0" err="1" smtClean="0">
                <a:latin typeface="Berlin Sans FB" pitchFamily="34" charset="0"/>
              </a:rPr>
              <a:t>hari</a:t>
            </a:r>
            <a:r>
              <a:rPr lang="en-US" sz="1900" dirty="0" smtClean="0">
                <a:latin typeface="Berlin Sans FB" pitchFamily="34" charset="0"/>
              </a:rPr>
              <a:t>.</a:t>
            </a:r>
          </a:p>
          <a:p>
            <a:pPr marL="341313" indent="-341313">
              <a:spcBef>
                <a:spcPts val="600"/>
              </a:spcBef>
            </a:pPr>
            <a:r>
              <a:rPr lang="en-US" sz="1900" dirty="0" err="1" smtClean="0">
                <a:solidFill>
                  <a:srgbClr val="FF0000"/>
                </a:solidFill>
                <a:latin typeface="Berlin Sans FB" pitchFamily="34" charset="0"/>
              </a:rPr>
              <a:t>Kembangkan</a:t>
            </a:r>
            <a:r>
              <a:rPr lang="en-US" sz="1900" dirty="0" smtClean="0">
                <a:latin typeface="Berlin Sans FB" pitchFamily="34" charset="0"/>
              </a:rPr>
              <a:t> ...</a:t>
            </a:r>
          </a:p>
          <a:p>
            <a:pPr marL="341313" indent="-341313">
              <a:spcBef>
                <a:spcPts val="0"/>
              </a:spcBef>
              <a:buNone/>
            </a:pPr>
            <a:r>
              <a:rPr lang="en-US" sz="1900" dirty="0" smtClean="0">
                <a:latin typeface="Berlin Sans FB" pitchFamily="34" charset="0"/>
              </a:rPr>
              <a:t>	</a:t>
            </a:r>
            <a:r>
              <a:rPr lang="en-US" sz="1900" dirty="0" err="1" smtClean="0">
                <a:latin typeface="Berlin Sans FB" pitchFamily="34" charset="0"/>
              </a:rPr>
              <a:t>Kembangkan</a:t>
            </a:r>
            <a:r>
              <a:rPr lang="en-US" sz="1900" dirty="0" smtClean="0">
                <a:latin typeface="Berlin Sans FB" pitchFamily="34" charset="0"/>
              </a:rPr>
              <a:t> </a:t>
            </a:r>
            <a:r>
              <a:rPr lang="en-US" sz="1900" dirty="0" err="1" smtClean="0">
                <a:latin typeface="Berlin Sans FB" pitchFamily="34" charset="0"/>
              </a:rPr>
              <a:t>sebuah</a:t>
            </a:r>
            <a:r>
              <a:rPr lang="en-US" sz="1900" dirty="0" smtClean="0">
                <a:latin typeface="Berlin Sans FB" pitchFamily="34" charset="0"/>
              </a:rPr>
              <a:t> </a:t>
            </a:r>
            <a:r>
              <a:rPr lang="en-US" sz="1900" dirty="0" err="1" smtClean="0">
                <a:latin typeface="Berlin Sans FB" pitchFamily="34" charset="0"/>
              </a:rPr>
              <a:t>rencana</a:t>
            </a:r>
            <a:r>
              <a:rPr lang="en-US" sz="1900" dirty="0" smtClean="0">
                <a:latin typeface="Berlin Sans FB" pitchFamily="34" charset="0"/>
              </a:rPr>
              <a:t> </a:t>
            </a:r>
            <a:r>
              <a:rPr lang="en-US" sz="1900" dirty="0" err="1" smtClean="0">
                <a:latin typeface="Berlin Sans FB" pitchFamily="34" charset="0"/>
              </a:rPr>
              <a:t>kampanye</a:t>
            </a:r>
            <a:r>
              <a:rPr lang="en-US" sz="1900" dirty="0" smtClean="0">
                <a:latin typeface="Berlin Sans FB" pitchFamily="34" charset="0"/>
              </a:rPr>
              <a:t> anti </a:t>
            </a:r>
            <a:r>
              <a:rPr lang="en-US" sz="1900" dirty="0" err="1" smtClean="0">
                <a:latin typeface="Berlin Sans FB" pitchFamily="34" charset="0"/>
              </a:rPr>
              <a:t>penggunaan</a:t>
            </a:r>
            <a:r>
              <a:rPr lang="en-US" sz="1900" dirty="0" smtClean="0">
                <a:latin typeface="Berlin Sans FB" pitchFamily="34" charset="0"/>
              </a:rPr>
              <a:t> </a:t>
            </a:r>
            <a:r>
              <a:rPr lang="en-US" sz="1900" dirty="0" err="1" smtClean="0">
                <a:latin typeface="Berlin Sans FB" pitchFamily="34" charset="0"/>
              </a:rPr>
              <a:t>narkoba</a:t>
            </a:r>
            <a:r>
              <a:rPr lang="en-US" sz="1900" dirty="0" smtClean="0">
                <a:latin typeface="Berlin Sans FB" pitchFamily="34" charset="0"/>
              </a:rPr>
              <a:t> (</a:t>
            </a:r>
            <a:r>
              <a:rPr lang="en-US" sz="1900" dirty="0" err="1" smtClean="0">
                <a:latin typeface="Berlin Sans FB" pitchFamily="34" charset="0"/>
              </a:rPr>
              <a:t>narkotik</a:t>
            </a:r>
            <a:r>
              <a:rPr lang="en-US" sz="1900" dirty="0" smtClean="0">
                <a:latin typeface="Berlin Sans FB" pitchFamily="34" charset="0"/>
              </a:rPr>
              <a:t> </a:t>
            </a:r>
            <a:r>
              <a:rPr lang="en-US" sz="1900" dirty="0" err="1" smtClean="0">
                <a:latin typeface="Berlin Sans FB" pitchFamily="34" charset="0"/>
              </a:rPr>
              <a:t>dan</a:t>
            </a:r>
            <a:r>
              <a:rPr lang="en-US" sz="1900" dirty="0" smtClean="0">
                <a:latin typeface="Berlin Sans FB" pitchFamily="34" charset="0"/>
              </a:rPr>
              <a:t> </a:t>
            </a:r>
            <a:r>
              <a:rPr lang="en-US" sz="1900" dirty="0" err="1" smtClean="0">
                <a:latin typeface="Berlin Sans FB" pitchFamily="34" charset="0"/>
              </a:rPr>
              <a:t>obat-obatan</a:t>
            </a:r>
            <a:r>
              <a:rPr lang="en-US" sz="1900" dirty="0" smtClean="0">
                <a:latin typeface="Berlin Sans FB" pitchFamily="34" charset="0"/>
              </a:rPr>
              <a:t> </a:t>
            </a:r>
            <a:r>
              <a:rPr lang="en-US" sz="1900" dirty="0" err="1" smtClean="0">
                <a:latin typeface="Berlin Sans FB" pitchFamily="34" charset="0"/>
              </a:rPr>
              <a:t>terlarang</a:t>
            </a:r>
            <a:r>
              <a:rPr lang="en-US" sz="1900" dirty="0" smtClean="0">
                <a:latin typeface="Berlin Sans FB" pitchFamily="34" charset="0"/>
              </a:rPr>
              <a:t>) </a:t>
            </a:r>
            <a:r>
              <a:rPr lang="en-US" sz="1900" dirty="0" err="1" smtClean="0">
                <a:latin typeface="Berlin Sans FB" pitchFamily="34" charset="0"/>
              </a:rPr>
              <a:t>beserta</a:t>
            </a:r>
            <a:r>
              <a:rPr lang="en-US" sz="1900" dirty="0" smtClean="0">
                <a:latin typeface="Berlin Sans FB" pitchFamily="34" charset="0"/>
              </a:rPr>
              <a:t> </a:t>
            </a:r>
            <a:r>
              <a:rPr lang="en-US" sz="1900" dirty="0" err="1" smtClean="0">
                <a:latin typeface="Berlin Sans FB" pitchFamily="34" charset="0"/>
              </a:rPr>
              <a:t>jinggle</a:t>
            </a:r>
            <a:r>
              <a:rPr lang="en-US" sz="1900" dirty="0" smtClean="0">
                <a:latin typeface="Berlin Sans FB" pitchFamily="34" charset="0"/>
              </a:rPr>
              <a:t> anti </a:t>
            </a:r>
            <a:r>
              <a:rPr lang="en-US" sz="1900" dirty="0" err="1" smtClean="0">
                <a:latin typeface="Berlin Sans FB" pitchFamily="34" charset="0"/>
              </a:rPr>
              <a:t>narkoba</a:t>
            </a:r>
            <a:r>
              <a:rPr lang="en-US" sz="1900" dirty="0" smtClean="0">
                <a:latin typeface="Berlin Sans FB" pitchFamily="34" charset="0"/>
              </a:rPr>
              <a:t>.</a:t>
            </a:r>
          </a:p>
          <a:p>
            <a:pPr marL="341313" indent="-341313">
              <a:spcBef>
                <a:spcPts val="600"/>
              </a:spcBef>
            </a:pPr>
            <a:r>
              <a:rPr lang="en-US" sz="1900" dirty="0" err="1" smtClean="0">
                <a:solidFill>
                  <a:srgbClr val="FF0000"/>
                </a:solidFill>
                <a:latin typeface="Berlin Sans FB" pitchFamily="34" charset="0"/>
              </a:rPr>
              <a:t>Karang</a:t>
            </a:r>
            <a:r>
              <a:rPr lang="en-US" sz="1900" dirty="0" smtClean="0">
                <a:latin typeface="Berlin Sans FB" pitchFamily="34" charset="0"/>
              </a:rPr>
              <a:t> ...</a:t>
            </a:r>
          </a:p>
          <a:p>
            <a:pPr marL="341313" indent="-341313">
              <a:spcBef>
                <a:spcPts val="0"/>
              </a:spcBef>
              <a:buNone/>
            </a:pPr>
            <a:r>
              <a:rPr lang="en-US" sz="1900" dirty="0" smtClean="0">
                <a:latin typeface="Berlin Sans FB" pitchFamily="34" charset="0"/>
              </a:rPr>
              <a:t>	</a:t>
            </a:r>
            <a:r>
              <a:rPr lang="en-US" sz="1900" dirty="0" err="1" smtClean="0">
                <a:latin typeface="Berlin Sans FB" pitchFamily="34" charset="0"/>
              </a:rPr>
              <a:t>Karanglah</a:t>
            </a:r>
            <a:r>
              <a:rPr lang="en-US" sz="1900" dirty="0" smtClean="0">
                <a:latin typeface="Berlin Sans FB" pitchFamily="34" charset="0"/>
              </a:rPr>
              <a:t> </a:t>
            </a:r>
            <a:r>
              <a:rPr lang="en-US" sz="1900" dirty="0" err="1" smtClean="0">
                <a:latin typeface="Berlin Sans FB" pitchFamily="34" charset="0"/>
              </a:rPr>
              <a:t>sebuah</a:t>
            </a:r>
            <a:r>
              <a:rPr lang="en-US" sz="1900" dirty="0" smtClean="0">
                <a:latin typeface="Berlin Sans FB" pitchFamily="34" charset="0"/>
              </a:rPr>
              <a:t> </a:t>
            </a:r>
            <a:r>
              <a:rPr lang="en-US" sz="1900" dirty="0" err="1" smtClean="0">
                <a:latin typeface="Berlin Sans FB" pitchFamily="34" charset="0"/>
              </a:rPr>
              <a:t>cerita</a:t>
            </a:r>
            <a:r>
              <a:rPr lang="en-US" sz="1900" dirty="0" smtClean="0">
                <a:latin typeface="Berlin Sans FB" pitchFamily="34" charset="0"/>
              </a:rPr>
              <a:t> </a:t>
            </a:r>
            <a:r>
              <a:rPr lang="en-US" sz="1900" dirty="0" err="1" smtClean="0">
                <a:latin typeface="Berlin Sans FB" pitchFamily="34" charset="0"/>
              </a:rPr>
              <a:t>persahabatan</a:t>
            </a:r>
            <a:r>
              <a:rPr lang="en-US" sz="1900" dirty="0" smtClean="0">
                <a:latin typeface="Berlin Sans FB" pitchFamily="34" charset="0"/>
              </a:rPr>
              <a:t> </a:t>
            </a:r>
            <a:r>
              <a:rPr lang="en-US" sz="1900" dirty="0" err="1" smtClean="0">
                <a:latin typeface="Berlin Sans FB" pitchFamily="34" charset="0"/>
              </a:rPr>
              <a:t>dengan</a:t>
            </a:r>
            <a:r>
              <a:rPr lang="en-US" sz="1900" dirty="0" smtClean="0">
                <a:latin typeface="Berlin Sans FB" pitchFamily="34" charset="0"/>
              </a:rPr>
              <a:t> </a:t>
            </a:r>
            <a:r>
              <a:rPr lang="en-US" sz="1900" dirty="0" err="1" smtClean="0">
                <a:latin typeface="Berlin Sans FB" pitchFamily="34" charset="0"/>
              </a:rPr>
              <a:t>latar</a:t>
            </a:r>
            <a:r>
              <a:rPr lang="en-US" sz="1900" dirty="0" smtClean="0">
                <a:latin typeface="Berlin Sans FB" pitchFamily="34" charset="0"/>
              </a:rPr>
              <a:t> </a:t>
            </a:r>
            <a:r>
              <a:rPr lang="en-US" sz="1900" dirty="0" err="1" smtClean="0">
                <a:latin typeface="Berlin Sans FB" pitchFamily="34" charset="0"/>
              </a:rPr>
              <a:t>belakang</a:t>
            </a:r>
            <a:r>
              <a:rPr lang="en-US" sz="1900" dirty="0" smtClean="0">
                <a:latin typeface="Berlin Sans FB" pitchFamily="34" charset="0"/>
              </a:rPr>
              <a:t> </a:t>
            </a:r>
            <a:r>
              <a:rPr lang="en-US" sz="1900" dirty="0" err="1" smtClean="0">
                <a:latin typeface="Berlin Sans FB" pitchFamily="34" charset="0"/>
              </a:rPr>
              <a:t>perselisihan</a:t>
            </a:r>
            <a:r>
              <a:rPr lang="en-US" sz="1900" dirty="0" smtClean="0">
                <a:latin typeface="Berlin Sans FB" pitchFamily="34" charset="0"/>
              </a:rPr>
              <a:t> </a:t>
            </a:r>
            <a:r>
              <a:rPr lang="en-US" sz="1900" dirty="0" err="1" smtClean="0">
                <a:latin typeface="Berlin Sans FB" pitchFamily="34" charset="0"/>
              </a:rPr>
              <a:t>antar</a:t>
            </a:r>
            <a:r>
              <a:rPr lang="en-US" sz="1900" dirty="0" smtClean="0">
                <a:latin typeface="Berlin Sans FB" pitchFamily="34" charset="0"/>
              </a:rPr>
              <a:t> </a:t>
            </a:r>
            <a:r>
              <a:rPr lang="en-US" sz="1900" dirty="0" err="1" smtClean="0">
                <a:latin typeface="Berlin Sans FB" pitchFamily="34" charset="0"/>
              </a:rPr>
              <a:t>suku</a:t>
            </a:r>
            <a:r>
              <a:rPr lang="en-US" sz="1900" dirty="0" smtClean="0">
                <a:latin typeface="Berlin Sans FB" pitchFamily="34" charset="0"/>
              </a:rPr>
              <a:t>.</a:t>
            </a:r>
          </a:p>
          <a:p>
            <a:pPr marL="341313" indent="-341313">
              <a:spcBef>
                <a:spcPts val="600"/>
              </a:spcBef>
            </a:pPr>
            <a:r>
              <a:rPr lang="en-US" sz="1900" dirty="0" err="1" smtClean="0">
                <a:solidFill>
                  <a:srgbClr val="FF0000"/>
                </a:solidFill>
                <a:latin typeface="Berlin Sans FB" pitchFamily="34" charset="0"/>
              </a:rPr>
              <a:t>Ciptakan</a:t>
            </a:r>
            <a:r>
              <a:rPr lang="en-US" sz="1900" dirty="0" smtClean="0">
                <a:latin typeface="Berlin Sans FB" pitchFamily="34" charset="0"/>
              </a:rPr>
              <a:t> ...</a:t>
            </a:r>
          </a:p>
          <a:p>
            <a:pPr marL="341313" indent="-341313">
              <a:spcBef>
                <a:spcPts val="0"/>
              </a:spcBef>
              <a:buNone/>
            </a:pPr>
            <a:r>
              <a:rPr lang="en-US" sz="1900" dirty="0" smtClean="0">
                <a:latin typeface="Berlin Sans FB" pitchFamily="34" charset="0"/>
              </a:rPr>
              <a:t>	</a:t>
            </a:r>
            <a:r>
              <a:rPr lang="en-US" sz="1900" dirty="0" err="1" smtClean="0">
                <a:latin typeface="Berlin Sans FB" pitchFamily="34" charset="0"/>
              </a:rPr>
              <a:t>Ciptakanlah</a:t>
            </a:r>
            <a:r>
              <a:rPr lang="en-US" sz="1900" dirty="0" smtClean="0">
                <a:latin typeface="Berlin Sans FB" pitchFamily="34" charset="0"/>
              </a:rPr>
              <a:t> </a:t>
            </a:r>
            <a:r>
              <a:rPr lang="en-US" sz="1900" dirty="0" err="1" smtClean="0">
                <a:latin typeface="Berlin Sans FB" pitchFamily="34" charset="0"/>
              </a:rPr>
              <a:t>sebuah</a:t>
            </a:r>
            <a:r>
              <a:rPr lang="en-US" sz="1900" dirty="0" smtClean="0">
                <a:latin typeface="Berlin Sans FB" pitchFamily="34" charset="0"/>
              </a:rPr>
              <a:t> </a:t>
            </a:r>
            <a:r>
              <a:rPr lang="en-US" sz="1900" dirty="0" err="1" smtClean="0">
                <a:latin typeface="Berlin Sans FB" pitchFamily="34" charset="0"/>
              </a:rPr>
              <a:t>rancang</a:t>
            </a:r>
            <a:r>
              <a:rPr lang="en-US" sz="1900" dirty="0" smtClean="0">
                <a:latin typeface="Berlin Sans FB" pitchFamily="34" charset="0"/>
              </a:rPr>
              <a:t> </a:t>
            </a:r>
            <a:r>
              <a:rPr lang="en-US" sz="1900" dirty="0" err="1" smtClean="0">
                <a:latin typeface="Berlin Sans FB" pitchFamily="34" charset="0"/>
              </a:rPr>
              <a:t>bangun</a:t>
            </a:r>
            <a:r>
              <a:rPr lang="en-US" sz="1900" dirty="0" smtClean="0">
                <a:latin typeface="Berlin Sans FB" pitchFamily="34" charset="0"/>
              </a:rPr>
              <a:t> </a:t>
            </a:r>
            <a:r>
              <a:rPr lang="en-US" sz="1900" dirty="0" err="1" smtClean="0">
                <a:latin typeface="Berlin Sans FB" pitchFamily="34" charset="0"/>
              </a:rPr>
              <a:t>kendaraan</a:t>
            </a:r>
            <a:r>
              <a:rPr lang="en-US" sz="1900" dirty="0" smtClean="0">
                <a:latin typeface="Berlin Sans FB" pitchFamily="34" charset="0"/>
              </a:rPr>
              <a:t> </a:t>
            </a:r>
            <a:r>
              <a:rPr lang="en-US" sz="1900" dirty="0" err="1" smtClean="0">
                <a:latin typeface="Berlin Sans FB" pitchFamily="34" charset="0"/>
              </a:rPr>
              <a:t>untuk</a:t>
            </a:r>
            <a:r>
              <a:rPr lang="en-US" sz="1900" dirty="0" smtClean="0">
                <a:latin typeface="Berlin Sans FB" pitchFamily="34" charset="0"/>
              </a:rPr>
              <a:t> </a:t>
            </a:r>
            <a:r>
              <a:rPr lang="en-US" sz="1900" dirty="0" err="1" smtClean="0">
                <a:latin typeface="Berlin Sans FB" pitchFamily="34" charset="0"/>
              </a:rPr>
              <a:t>akhir</a:t>
            </a:r>
            <a:r>
              <a:rPr lang="en-US" sz="1900" dirty="0" smtClean="0">
                <a:latin typeface="Berlin Sans FB" pitchFamily="34" charset="0"/>
              </a:rPr>
              <a:t> </a:t>
            </a:r>
            <a:r>
              <a:rPr lang="en-US" sz="1900" dirty="0" err="1" smtClean="0">
                <a:latin typeface="Berlin Sans FB" pitchFamily="34" charset="0"/>
              </a:rPr>
              <a:t>abad</a:t>
            </a:r>
            <a:r>
              <a:rPr lang="en-US" sz="1900" dirty="0" smtClean="0">
                <a:latin typeface="Berlin Sans FB" pitchFamily="34" charset="0"/>
              </a:rPr>
              <a:t> 21.</a:t>
            </a:r>
          </a:p>
          <a:p>
            <a:pPr marL="341313" indent="-341313">
              <a:spcBef>
                <a:spcPts val="600"/>
              </a:spcBef>
            </a:pPr>
            <a:r>
              <a:rPr lang="en-US" sz="1900" dirty="0" err="1" smtClean="0">
                <a:solidFill>
                  <a:srgbClr val="FF0000"/>
                </a:solidFill>
                <a:latin typeface="Berlin Sans FB" pitchFamily="34" charset="0"/>
              </a:rPr>
              <a:t>Tulis</a:t>
            </a:r>
            <a:r>
              <a:rPr lang="en-US" sz="1900" dirty="0" smtClean="0">
                <a:latin typeface="Berlin Sans FB" pitchFamily="34" charset="0"/>
              </a:rPr>
              <a:t> ...</a:t>
            </a:r>
          </a:p>
          <a:p>
            <a:pPr marL="341313" indent="-341313">
              <a:spcBef>
                <a:spcPts val="0"/>
              </a:spcBef>
              <a:buNone/>
            </a:pPr>
            <a:r>
              <a:rPr lang="en-US" sz="1900" dirty="0" smtClean="0">
                <a:latin typeface="Berlin Sans FB" pitchFamily="34" charset="0"/>
              </a:rPr>
              <a:t>	</a:t>
            </a:r>
            <a:r>
              <a:rPr lang="en-US" sz="1900" dirty="0" err="1" smtClean="0">
                <a:latin typeface="Berlin Sans FB" pitchFamily="34" charset="0"/>
              </a:rPr>
              <a:t>Dengan</a:t>
            </a:r>
            <a:r>
              <a:rPr lang="en-US" sz="1900" dirty="0" smtClean="0">
                <a:latin typeface="Berlin Sans FB" pitchFamily="34" charset="0"/>
              </a:rPr>
              <a:t> </a:t>
            </a:r>
            <a:r>
              <a:rPr lang="en-US" sz="1900" dirty="0" err="1" smtClean="0">
                <a:latin typeface="Berlin Sans FB" pitchFamily="34" charset="0"/>
              </a:rPr>
              <a:t>memakai</a:t>
            </a:r>
            <a:r>
              <a:rPr lang="en-US" sz="1900" dirty="0" smtClean="0">
                <a:latin typeface="Berlin Sans FB" pitchFamily="34" charset="0"/>
              </a:rPr>
              <a:t> </a:t>
            </a:r>
            <a:r>
              <a:rPr lang="en-US" sz="1900" dirty="0" err="1" smtClean="0">
                <a:latin typeface="Berlin Sans FB" pitchFamily="34" charset="0"/>
              </a:rPr>
              <a:t>sudut</a:t>
            </a:r>
            <a:r>
              <a:rPr lang="en-US" sz="1900" dirty="0" smtClean="0">
                <a:latin typeface="Berlin Sans FB" pitchFamily="34" charset="0"/>
              </a:rPr>
              <a:t> </a:t>
            </a:r>
            <a:r>
              <a:rPr lang="en-US" sz="1900" dirty="0" err="1" smtClean="0">
                <a:latin typeface="Berlin Sans FB" pitchFamily="34" charset="0"/>
              </a:rPr>
              <a:t>pandang</a:t>
            </a:r>
            <a:r>
              <a:rPr lang="en-US" sz="1900" dirty="0" smtClean="0">
                <a:latin typeface="Berlin Sans FB" pitchFamily="34" charset="0"/>
              </a:rPr>
              <a:t> </a:t>
            </a:r>
            <a:r>
              <a:rPr lang="en-US" sz="1900" dirty="0" err="1" smtClean="0">
                <a:latin typeface="Berlin Sans FB" pitchFamily="34" charset="0"/>
              </a:rPr>
              <a:t>Malin</a:t>
            </a:r>
            <a:r>
              <a:rPr lang="en-US" sz="1900" dirty="0" smtClean="0">
                <a:latin typeface="Berlin Sans FB" pitchFamily="34" charset="0"/>
              </a:rPr>
              <a:t> </a:t>
            </a:r>
            <a:r>
              <a:rPr lang="en-US" sz="1900" dirty="0" err="1" smtClean="0">
                <a:latin typeface="Berlin Sans FB" pitchFamily="34" charset="0"/>
              </a:rPr>
              <a:t>Kundang</a:t>
            </a:r>
            <a:r>
              <a:rPr lang="en-US" sz="1900" dirty="0" smtClean="0">
                <a:latin typeface="Berlin Sans FB" pitchFamily="34" charset="0"/>
              </a:rPr>
              <a:t>, </a:t>
            </a:r>
            <a:r>
              <a:rPr lang="en-US" sz="1900" dirty="0" err="1" smtClean="0">
                <a:latin typeface="Berlin Sans FB" pitchFamily="34" charset="0"/>
              </a:rPr>
              <a:t>tulislah</a:t>
            </a:r>
            <a:r>
              <a:rPr lang="en-US" sz="1900" dirty="0" smtClean="0">
                <a:latin typeface="Berlin Sans FB" pitchFamily="34" charset="0"/>
              </a:rPr>
              <a:t> </a:t>
            </a:r>
            <a:r>
              <a:rPr lang="en-US" sz="1900" dirty="0" err="1" smtClean="0">
                <a:latin typeface="Berlin Sans FB" pitchFamily="34" charset="0"/>
              </a:rPr>
              <a:t>sebuah</a:t>
            </a:r>
            <a:r>
              <a:rPr lang="en-US" sz="1900" dirty="0" smtClean="0">
                <a:latin typeface="Berlin Sans FB" pitchFamily="34" charset="0"/>
              </a:rPr>
              <a:t> </a:t>
            </a:r>
            <a:r>
              <a:rPr lang="en-US" sz="1900" dirty="0" err="1" smtClean="0">
                <a:latin typeface="Berlin Sans FB" pitchFamily="34" charset="0"/>
              </a:rPr>
              <a:t>surat</a:t>
            </a:r>
            <a:r>
              <a:rPr lang="en-US" sz="1900" dirty="0" smtClean="0">
                <a:latin typeface="Berlin Sans FB" pitchFamily="34" charset="0"/>
              </a:rPr>
              <a:t> yang </a:t>
            </a:r>
            <a:r>
              <a:rPr lang="en-US" sz="1900" dirty="0" err="1" smtClean="0">
                <a:latin typeface="Berlin Sans FB" pitchFamily="34" charset="0"/>
              </a:rPr>
              <a:t>menceritakan</a:t>
            </a:r>
            <a:r>
              <a:rPr lang="en-US" sz="1900" dirty="0" smtClean="0">
                <a:latin typeface="Berlin Sans FB" pitchFamily="34" charset="0"/>
              </a:rPr>
              <a:t> </a:t>
            </a:r>
            <a:r>
              <a:rPr lang="en-US" sz="1900" dirty="0" err="1" smtClean="0">
                <a:latin typeface="Berlin Sans FB" pitchFamily="34" charset="0"/>
              </a:rPr>
              <a:t>konflik</a:t>
            </a:r>
            <a:r>
              <a:rPr lang="en-US" sz="1900" dirty="0" smtClean="0">
                <a:latin typeface="Berlin Sans FB" pitchFamily="34" charset="0"/>
              </a:rPr>
              <a:t> </a:t>
            </a:r>
            <a:r>
              <a:rPr lang="en-US" sz="1900" dirty="0" err="1" smtClean="0">
                <a:latin typeface="Berlin Sans FB" pitchFamily="34" charset="0"/>
              </a:rPr>
              <a:t>antara</a:t>
            </a:r>
            <a:r>
              <a:rPr lang="en-US" sz="1900" dirty="0" smtClean="0">
                <a:latin typeface="Berlin Sans FB" pitchFamily="34" charset="0"/>
              </a:rPr>
              <a:t> </a:t>
            </a:r>
            <a:r>
              <a:rPr lang="en-US" sz="1900" dirty="0" err="1" smtClean="0">
                <a:latin typeface="Berlin Sans FB" pitchFamily="34" charset="0"/>
              </a:rPr>
              <a:t>si</a:t>
            </a:r>
            <a:r>
              <a:rPr lang="en-US" sz="1900" dirty="0" smtClean="0">
                <a:latin typeface="Berlin Sans FB" pitchFamily="34" charset="0"/>
              </a:rPr>
              <a:t> </a:t>
            </a:r>
            <a:r>
              <a:rPr lang="en-US" sz="1900" dirty="0" err="1" smtClean="0">
                <a:latin typeface="Berlin Sans FB" pitchFamily="34" charset="0"/>
              </a:rPr>
              <a:t>Malin</a:t>
            </a:r>
            <a:r>
              <a:rPr lang="en-US" sz="1900" dirty="0" smtClean="0">
                <a:latin typeface="Berlin Sans FB" pitchFamily="34" charset="0"/>
              </a:rPr>
              <a:t> </a:t>
            </a:r>
            <a:r>
              <a:rPr lang="en-US" sz="1900" dirty="0" err="1" smtClean="0">
                <a:latin typeface="Berlin Sans FB" pitchFamily="34" charset="0"/>
              </a:rPr>
              <a:t>dengan</a:t>
            </a:r>
            <a:r>
              <a:rPr lang="en-US" sz="1900" dirty="0" smtClean="0">
                <a:latin typeface="Berlin Sans FB" pitchFamily="34" charset="0"/>
              </a:rPr>
              <a:t> </a:t>
            </a:r>
            <a:r>
              <a:rPr lang="en-US" sz="1900" dirty="0" err="1" smtClean="0">
                <a:latin typeface="Berlin Sans FB" pitchFamily="34" charset="0"/>
              </a:rPr>
              <a:t>ibunya</a:t>
            </a:r>
            <a:r>
              <a:rPr lang="en-US" sz="1900" dirty="0" smtClean="0">
                <a:latin typeface="Berlin Sans FB" pitchFamily="34" charset="0"/>
              </a:rPr>
              <a:t>.</a:t>
            </a:r>
          </a:p>
          <a:p>
            <a:pPr marL="341313" indent="-341313"/>
            <a:r>
              <a:rPr lang="en-US" sz="1900" dirty="0" err="1" smtClean="0">
                <a:solidFill>
                  <a:srgbClr val="FF0000"/>
                </a:solidFill>
                <a:latin typeface="Berlin Sans FB" pitchFamily="34" charset="0"/>
              </a:rPr>
              <a:t>Nilailah</a:t>
            </a:r>
            <a:r>
              <a:rPr lang="en-US" sz="1900" dirty="0" smtClean="0">
                <a:solidFill>
                  <a:srgbClr val="FF0000"/>
                </a:solidFill>
                <a:latin typeface="Berlin Sans FB" pitchFamily="34" charset="0"/>
              </a:rPr>
              <a:t> (</a:t>
            </a:r>
            <a:r>
              <a:rPr lang="en-US" sz="1900" dirty="0" err="1" smtClean="0">
                <a:solidFill>
                  <a:srgbClr val="FF0000"/>
                </a:solidFill>
                <a:latin typeface="Berlin Sans FB" pitchFamily="34" charset="0"/>
              </a:rPr>
              <a:t>menilai</a:t>
            </a:r>
            <a:r>
              <a:rPr lang="en-US" sz="1900" dirty="0" smtClean="0">
                <a:solidFill>
                  <a:srgbClr val="FF0000"/>
                </a:solidFill>
                <a:latin typeface="Berlin Sans FB" pitchFamily="34" charset="0"/>
              </a:rPr>
              <a:t>)</a:t>
            </a:r>
            <a:r>
              <a:rPr lang="en-US" sz="1900" dirty="0" smtClean="0">
                <a:latin typeface="Berlin Sans FB" pitchFamily="34" charset="0"/>
              </a:rPr>
              <a:t> ...</a:t>
            </a:r>
          </a:p>
          <a:p>
            <a:pPr marL="341313" indent="-341313">
              <a:spcBef>
                <a:spcPts val="0"/>
              </a:spcBef>
              <a:buNone/>
            </a:pPr>
            <a:r>
              <a:rPr lang="en-US" sz="1900" dirty="0" smtClean="0">
                <a:latin typeface="Berlin Sans FB" pitchFamily="34" charset="0"/>
              </a:rPr>
              <a:t>	</a:t>
            </a:r>
            <a:r>
              <a:rPr lang="en-US" sz="1900" dirty="0" err="1" smtClean="0">
                <a:latin typeface="Berlin Sans FB" pitchFamily="34" charset="0"/>
              </a:rPr>
              <a:t>Menurut</a:t>
            </a:r>
            <a:r>
              <a:rPr lang="en-US" sz="1900" dirty="0" smtClean="0">
                <a:latin typeface="Berlin Sans FB" pitchFamily="34" charset="0"/>
              </a:rPr>
              <a:t> </a:t>
            </a:r>
            <a:r>
              <a:rPr lang="en-US" sz="1900" dirty="0" err="1" smtClean="0">
                <a:latin typeface="Berlin Sans FB" pitchFamily="34" charset="0"/>
              </a:rPr>
              <a:t>penilaianmu</a:t>
            </a:r>
            <a:r>
              <a:rPr lang="en-US" sz="1900" dirty="0" smtClean="0">
                <a:latin typeface="Berlin Sans FB" pitchFamily="34" charset="0"/>
              </a:rPr>
              <a:t>, </a:t>
            </a:r>
            <a:r>
              <a:rPr lang="en-US" sz="1900" dirty="0" err="1" smtClean="0">
                <a:latin typeface="Berlin Sans FB" pitchFamily="34" charset="0"/>
              </a:rPr>
              <a:t>apakah</a:t>
            </a:r>
            <a:r>
              <a:rPr lang="en-US" sz="1900" dirty="0" smtClean="0">
                <a:latin typeface="Berlin Sans FB" pitchFamily="34" charset="0"/>
              </a:rPr>
              <a:t> </a:t>
            </a:r>
            <a:r>
              <a:rPr lang="en-US" sz="1900" dirty="0" err="1" smtClean="0">
                <a:latin typeface="Berlin Sans FB" pitchFamily="34" charset="0"/>
              </a:rPr>
              <a:t>Malin</a:t>
            </a:r>
            <a:r>
              <a:rPr lang="en-US" sz="1900" dirty="0" smtClean="0">
                <a:latin typeface="Berlin Sans FB" pitchFamily="34" charset="0"/>
              </a:rPr>
              <a:t> </a:t>
            </a:r>
            <a:r>
              <a:rPr lang="en-US" sz="1900" dirty="0" err="1" smtClean="0">
                <a:latin typeface="Berlin Sans FB" pitchFamily="34" charset="0"/>
              </a:rPr>
              <a:t>Kundang</a:t>
            </a:r>
            <a:r>
              <a:rPr lang="en-US" sz="1900" dirty="0" smtClean="0">
                <a:latin typeface="Berlin Sans FB" pitchFamily="34" charset="0"/>
              </a:rPr>
              <a:t> </a:t>
            </a:r>
            <a:r>
              <a:rPr lang="en-US" sz="1900" dirty="0" err="1" smtClean="0">
                <a:latin typeface="Berlin Sans FB" pitchFamily="34" charset="0"/>
              </a:rPr>
              <a:t>satu-satunya</a:t>
            </a:r>
            <a:r>
              <a:rPr lang="en-US" sz="1900" dirty="0" smtClean="0">
                <a:latin typeface="Berlin Sans FB" pitchFamily="34" charset="0"/>
              </a:rPr>
              <a:t> yang </a:t>
            </a:r>
            <a:r>
              <a:rPr lang="en-US" sz="1900" dirty="0" err="1" smtClean="0">
                <a:latin typeface="Berlin Sans FB" pitchFamily="34" charset="0"/>
              </a:rPr>
              <a:t>bersalah</a:t>
            </a:r>
            <a:r>
              <a:rPr lang="en-US" sz="1900" dirty="0" smtClean="0">
                <a:latin typeface="Berlin Sans FB" pitchFamily="34" charset="0"/>
              </a:rPr>
              <a:t> </a:t>
            </a:r>
            <a:r>
              <a:rPr lang="en-US" sz="1900" dirty="0" err="1" smtClean="0">
                <a:latin typeface="Berlin Sans FB" pitchFamily="34" charset="0"/>
              </a:rPr>
              <a:t>dalam</a:t>
            </a:r>
            <a:r>
              <a:rPr lang="en-US" sz="1900" dirty="0" smtClean="0">
                <a:latin typeface="Berlin Sans FB" pitchFamily="34" charset="0"/>
              </a:rPr>
              <a:t> </a:t>
            </a:r>
            <a:r>
              <a:rPr lang="en-US" sz="1900" dirty="0" err="1" smtClean="0">
                <a:latin typeface="Berlin Sans FB" pitchFamily="34" charset="0"/>
              </a:rPr>
              <a:t>peristiwa</a:t>
            </a:r>
            <a:r>
              <a:rPr lang="en-US" sz="1900" dirty="0" smtClean="0">
                <a:latin typeface="Berlin Sans FB" pitchFamily="34" charset="0"/>
              </a:rPr>
              <a:t> </a:t>
            </a:r>
            <a:r>
              <a:rPr lang="en-US" sz="1900" dirty="0" err="1" smtClean="0">
                <a:latin typeface="Berlin Sans FB" pitchFamily="34" charset="0"/>
              </a:rPr>
              <a:t>tersebut</a:t>
            </a:r>
            <a:r>
              <a:rPr lang="en-US" sz="1900" dirty="0" smtClean="0">
                <a:latin typeface="Berlin Sans FB" pitchFamily="34" charset="0"/>
              </a:rPr>
              <a:t>? </a:t>
            </a:r>
            <a:r>
              <a:rPr lang="en-US" sz="1900" dirty="0" err="1" smtClean="0">
                <a:latin typeface="Berlin Sans FB" pitchFamily="34" charset="0"/>
              </a:rPr>
              <a:t>Mengapa</a:t>
            </a:r>
            <a:r>
              <a:rPr lang="en-US" sz="1900" dirty="0" smtClean="0">
                <a:latin typeface="Berlin Sans FB" pitchFamily="34" charset="0"/>
              </a:rPr>
              <a:t>?</a:t>
            </a:r>
          </a:p>
          <a:p>
            <a:pPr marL="457200" indent="-457200">
              <a:spcBef>
                <a:spcPts val="600"/>
              </a:spcBef>
            </a:pPr>
            <a:r>
              <a:rPr lang="en-US" sz="1900" dirty="0" err="1" smtClean="0">
                <a:latin typeface="Berlin Sans FB" pitchFamily="34" charset="0"/>
              </a:rPr>
              <a:t>Dll</a:t>
            </a:r>
            <a:endParaRPr lang="en-US" sz="1900" dirty="0" smtClean="0">
              <a:latin typeface="Berlin Sans FB" pitchFamily="34" charset="0"/>
            </a:endParaRPr>
          </a:p>
          <a:p>
            <a:pPr marL="457200" indent="-457200" algn="just">
              <a:spcBef>
                <a:spcPts val="0"/>
              </a:spcBef>
              <a:buFont typeface="+mj-lt"/>
              <a:buAutoNum type="arabicPeriod"/>
            </a:pPr>
            <a:endParaRPr lang="id-ID" sz="1900" dirty="0">
              <a:latin typeface="Berlin Sans FB" pitchFamily="34" charset="0"/>
            </a:endParaRPr>
          </a:p>
          <a:p>
            <a:pPr marL="457200" lvl="1" indent="-457200" algn="just">
              <a:spcBef>
                <a:spcPts val="0"/>
              </a:spcBef>
              <a:buFont typeface="Wingdings" pitchFamily="2" charset="2"/>
              <a:buChar char="à"/>
            </a:pPr>
            <a:endParaRPr lang="id-ID" sz="1900" dirty="0">
              <a:latin typeface="Berlin Sans FB" pitchFamily="34" charset="0"/>
            </a:endParaRPr>
          </a:p>
        </p:txBody>
      </p:sp>
      <p:sp>
        <p:nvSpPr>
          <p:cNvPr id="4" name="Title 1"/>
          <p:cNvSpPr txBox="1">
            <a:spLocks/>
          </p:cNvSpPr>
          <p:nvPr/>
        </p:nvSpPr>
        <p:spPr>
          <a:xfrm>
            <a:off x="0" y="14264"/>
            <a:ext cx="9144000" cy="652486"/>
          </a:xfrm>
          <a:prstGeom prst="rect">
            <a:avLst/>
          </a:prstGeom>
          <a:solidFill>
            <a:schemeClr val="accent6">
              <a:lumMod val="20000"/>
              <a:lumOff val="8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Higher-Order Thinking Skills</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76200" y="1071546"/>
            <a:ext cx="8915400" cy="5816977"/>
          </a:xfrm>
          <a:prstGeom prst="rect">
            <a:avLst/>
          </a:prstGeom>
          <a:noFill/>
          <a:ln w="9525">
            <a:noFill/>
            <a:miter lim="800000"/>
            <a:headEnd/>
            <a:tailEnd/>
          </a:ln>
          <a:effectLst/>
        </p:spPr>
        <p:txBody>
          <a:bodyPr wrap="square">
            <a:spAutoFit/>
          </a:bodyPr>
          <a:lstStyle/>
          <a:p>
            <a:pPr algn="just"/>
            <a:r>
              <a:rPr lang="id-ID" sz="3200" b="1" dirty="0" smtClean="0">
                <a:solidFill>
                  <a:srgbClr val="FF0000"/>
                </a:solidFill>
                <a:latin typeface="+mj-lt"/>
              </a:rPr>
              <a:t>Mengevaluasi</a:t>
            </a:r>
          </a:p>
          <a:p>
            <a:pPr algn="just"/>
            <a:r>
              <a:rPr lang="en-US" sz="2800" dirty="0" err="1" smtClean="0">
                <a:latin typeface="+mj-lt"/>
              </a:rPr>
              <a:t>Kemampuan</a:t>
            </a:r>
            <a:r>
              <a:rPr lang="id-ID" sz="2800" dirty="0" smtClean="0">
                <a:latin typeface="+mj-lt"/>
              </a:rPr>
              <a:t> </a:t>
            </a:r>
            <a:r>
              <a:rPr lang="en-US" sz="2800" dirty="0" smtClean="0">
                <a:latin typeface="+mj-lt"/>
              </a:rPr>
              <a:t>me</a:t>
            </a:r>
            <a:r>
              <a:rPr lang="id-ID" sz="2800" dirty="0" smtClean="0">
                <a:latin typeface="+mj-lt"/>
              </a:rPr>
              <a:t>nilai suatu benda atau informasi berdasarkan </a:t>
            </a:r>
            <a:r>
              <a:rPr lang="id-ID" sz="2800" smtClean="0">
                <a:latin typeface="+mj-lt"/>
              </a:rPr>
              <a:t>suatu kriteria (</a:t>
            </a:r>
            <a:r>
              <a:rPr lang="id-ID" sz="2800" dirty="0" smtClean="0">
                <a:latin typeface="+mj-lt"/>
              </a:rPr>
              <a:t>menilai suatu ide, kreasi, cara, atau metode).</a:t>
            </a:r>
            <a:endParaRPr lang="en-US" sz="2800" dirty="0" smtClean="0">
              <a:latin typeface="+mj-lt"/>
            </a:endParaRPr>
          </a:p>
          <a:p>
            <a:pPr algn="just"/>
            <a:endParaRPr lang="id-ID" sz="2800" dirty="0" smtClean="0">
              <a:latin typeface="+mj-lt"/>
            </a:endParaRPr>
          </a:p>
          <a:p>
            <a:pPr algn="just">
              <a:defRPr/>
            </a:pPr>
            <a:r>
              <a:rPr lang="id-ID" sz="3200" b="1" dirty="0" smtClean="0">
                <a:solidFill>
                  <a:srgbClr val="FF0000"/>
                </a:solidFill>
                <a:latin typeface="+mj-lt"/>
              </a:rPr>
              <a:t>Contoh</a:t>
            </a:r>
            <a:endParaRPr lang="id-ID" sz="3200" b="1" dirty="0">
              <a:solidFill>
                <a:srgbClr val="FF0000"/>
              </a:solidFill>
              <a:latin typeface="+mj-lt"/>
            </a:endParaRPr>
          </a:p>
          <a:p>
            <a:pPr algn="just">
              <a:defRPr/>
            </a:pPr>
            <a:r>
              <a:rPr lang="id-ID" sz="2800" dirty="0">
                <a:latin typeface="+mj-lt"/>
              </a:rPr>
              <a:t>Kemampuan menilai apakah informasi yang diberikan berguna, apakah suatu </a:t>
            </a:r>
            <a:r>
              <a:rPr lang="id-ID" sz="2800" dirty="0" smtClean="0">
                <a:latin typeface="+mj-lt"/>
              </a:rPr>
              <a:t>informasi/benda menarik/</a:t>
            </a:r>
            <a:r>
              <a:rPr lang="en-US" sz="2800" dirty="0" smtClean="0">
                <a:latin typeface="+mj-lt"/>
              </a:rPr>
              <a:t> </a:t>
            </a:r>
            <a:r>
              <a:rPr lang="id-ID" sz="2800" dirty="0" smtClean="0">
                <a:latin typeface="+mj-lt"/>
              </a:rPr>
              <a:t>menyenangkan </a:t>
            </a:r>
            <a:r>
              <a:rPr lang="id-ID" sz="2800" dirty="0">
                <a:latin typeface="+mj-lt"/>
              </a:rPr>
              <a:t>bagi dirinya, adakah </a:t>
            </a:r>
            <a:r>
              <a:rPr lang="id-ID" sz="2800" dirty="0" smtClean="0">
                <a:latin typeface="+mj-lt"/>
              </a:rPr>
              <a:t>penyimpangan </a:t>
            </a:r>
            <a:r>
              <a:rPr lang="id-ID" sz="2800" dirty="0">
                <a:latin typeface="+mj-lt"/>
              </a:rPr>
              <a:t>dari kriteria suatu </a:t>
            </a:r>
            <a:r>
              <a:rPr lang="id-ID" sz="2800" dirty="0" smtClean="0">
                <a:latin typeface="+mj-lt"/>
              </a:rPr>
              <a:t>pekerjaan/keputusan/peraturan</a:t>
            </a:r>
            <a:r>
              <a:rPr lang="id-ID" sz="2800" dirty="0">
                <a:latin typeface="+mj-lt"/>
              </a:rPr>
              <a:t>, memberikan pertimbangan alternatif mana yang harus dipilih berdasarkan kriteria, menilai </a:t>
            </a:r>
            <a:r>
              <a:rPr lang="id-ID" sz="2800" dirty="0" smtClean="0">
                <a:latin typeface="+mj-lt"/>
              </a:rPr>
              <a:t>benar/salah/bagus/jelek </a:t>
            </a:r>
            <a:r>
              <a:rPr lang="id-ID" sz="2800" dirty="0">
                <a:latin typeface="+mj-lt"/>
              </a:rPr>
              <a:t>dan sebagainya suatu hasil kerja berdasarkan kriteria.</a:t>
            </a:r>
            <a:endParaRPr lang="id-ID" sz="2800" dirty="0">
              <a:solidFill>
                <a:schemeClr val="tx1">
                  <a:lumMod val="50000"/>
                </a:schemeClr>
              </a:solidFill>
              <a:latin typeface="+mj-lt"/>
            </a:endParaRPr>
          </a:p>
        </p:txBody>
      </p:sp>
      <p:sp>
        <p:nvSpPr>
          <p:cNvPr id="5" name="Title 1"/>
          <p:cNvSpPr txBox="1">
            <a:spLocks/>
          </p:cNvSpPr>
          <p:nvPr/>
        </p:nvSpPr>
        <p:spPr>
          <a:xfrm>
            <a:off x="0" y="10980"/>
            <a:ext cx="9144000" cy="652486"/>
          </a:xfrm>
          <a:prstGeom prst="rect">
            <a:avLst/>
          </a:prstGeom>
          <a:solidFill>
            <a:schemeClr val="accent6">
              <a:lumMod val="20000"/>
              <a:lumOff val="8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Higher-Order Thinking Skills</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2844" y="1428737"/>
            <a:ext cx="8839200" cy="5816977"/>
          </a:xfrm>
          <a:prstGeom prst="rect">
            <a:avLst/>
          </a:prstGeom>
        </p:spPr>
        <p:txBody>
          <a:bodyPr wrap="square">
            <a:spAutoFit/>
          </a:bodyPr>
          <a:lstStyle/>
          <a:p>
            <a:pPr algn="just"/>
            <a:r>
              <a:rPr lang="id-ID" sz="3200" b="1" dirty="0" smtClean="0">
                <a:solidFill>
                  <a:srgbClr val="FF0000"/>
                </a:solidFill>
                <a:latin typeface="+mj-lt"/>
              </a:rPr>
              <a:t>Mencipta</a:t>
            </a:r>
          </a:p>
          <a:p>
            <a:pPr algn="just"/>
            <a:r>
              <a:rPr lang="id-ID" sz="2800" dirty="0" smtClean="0">
                <a:latin typeface="+mj-lt"/>
              </a:rPr>
              <a:t>Membuat sesuatu yang baru dari apa yang sudah ada sehingga hasil tersebut merupakan satu kesatuan utuh dan berbeda dari komponen yang digunakan untuk membentuknya</a:t>
            </a:r>
            <a:endParaRPr lang="en-US" sz="2800" dirty="0" smtClean="0">
              <a:latin typeface="+mj-lt"/>
            </a:endParaRPr>
          </a:p>
          <a:p>
            <a:pPr algn="just"/>
            <a:endParaRPr lang="en-US" sz="2800" dirty="0" smtClean="0">
              <a:latin typeface="+mj-lt"/>
            </a:endParaRPr>
          </a:p>
          <a:p>
            <a:pPr algn="just">
              <a:defRPr/>
            </a:pPr>
            <a:r>
              <a:rPr lang="id-ID" sz="3200" b="1" dirty="0" smtClean="0">
                <a:solidFill>
                  <a:srgbClr val="FF0000"/>
                </a:solidFill>
                <a:latin typeface="+mj-lt"/>
              </a:rPr>
              <a:t>Contoh</a:t>
            </a:r>
          </a:p>
          <a:p>
            <a:pPr algn="just">
              <a:defRPr/>
            </a:pPr>
            <a:r>
              <a:rPr lang="id-ID" sz="2800" dirty="0" smtClean="0">
                <a:latin typeface="+mj-lt"/>
              </a:rPr>
              <a:t>Kemampuan membuat suatu cerita/tulisan dari berbagai sumber yang dibacanya, membuat suatu benda dari bahan yang tersedia, mengembangkan fungsi baru dari suatu benda, mengembangkan berbagai bentuk kreativitas lainnya. </a:t>
            </a:r>
            <a:endParaRPr lang="id-ID" sz="2800" dirty="0" smtClean="0">
              <a:solidFill>
                <a:schemeClr val="tx1">
                  <a:lumMod val="50000"/>
                </a:schemeClr>
              </a:solidFill>
              <a:latin typeface="+mj-lt"/>
            </a:endParaRPr>
          </a:p>
          <a:p>
            <a:pPr algn="just"/>
            <a:endParaRPr lang="id-ID" sz="2800" dirty="0">
              <a:latin typeface="+mj-lt"/>
            </a:endParaRPr>
          </a:p>
        </p:txBody>
      </p:sp>
      <p:sp>
        <p:nvSpPr>
          <p:cNvPr id="5" name="Title 1"/>
          <p:cNvSpPr txBox="1">
            <a:spLocks/>
          </p:cNvSpPr>
          <p:nvPr/>
        </p:nvSpPr>
        <p:spPr>
          <a:xfrm>
            <a:off x="0" y="10980"/>
            <a:ext cx="9144000" cy="652486"/>
          </a:xfrm>
          <a:prstGeom prst="rect">
            <a:avLst/>
          </a:prstGeom>
          <a:solidFill>
            <a:schemeClr val="accent6">
              <a:lumMod val="20000"/>
              <a:lumOff val="8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Higher-Order Thinking Skills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1" y="609600"/>
            <a:ext cx="7086600" cy="152349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600"/>
              </a:spcBef>
            </a:pPr>
            <a:r>
              <a:rPr lang="en-US"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Dimensi</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proses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kognitif</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endPar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spcBef>
                <a:spcPts val="600"/>
              </a:spcBef>
            </a:pPr>
            <a:r>
              <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HOTS</a:t>
            </a:r>
          </a:p>
        </p:txBody>
      </p:sp>
      <p:graphicFrame>
        <p:nvGraphicFramePr>
          <p:cNvPr id="3" name="Object 2"/>
          <p:cNvGraphicFramePr>
            <a:graphicFrameLocks noChangeAspect="1"/>
          </p:cNvGraphicFramePr>
          <p:nvPr>
            <p:extLst>
              <p:ext uri="{D42A27DB-BD31-4B8C-83A1-F6EECF244321}">
                <p14:modId xmlns:p14="http://schemas.microsoft.com/office/powerpoint/2010/main" val="940641856"/>
              </p:ext>
            </p:extLst>
          </p:nvPr>
        </p:nvGraphicFramePr>
        <p:xfrm>
          <a:off x="-228600" y="2202433"/>
          <a:ext cx="9394722" cy="3790336"/>
        </p:xfrm>
        <a:graphic>
          <a:graphicData uri="http://schemas.openxmlformats.org/presentationml/2006/ole">
            <mc:AlternateContent xmlns:mc="http://schemas.openxmlformats.org/markup-compatibility/2006">
              <mc:Choice xmlns:v="urn:schemas-microsoft-com:vml" Requires="v">
                <p:oleObj spid="_x0000_s133123" name="Document" r:id="rId4" imgW="4427031" imgH="1535528" progId="Word.Document.12">
                  <p:embed/>
                </p:oleObj>
              </mc:Choice>
              <mc:Fallback>
                <p:oleObj name="Document" r:id="rId4" imgW="4427031" imgH="1535528"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02433"/>
                        <a:ext cx="9394722" cy="3790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538021" y="5653555"/>
            <a:ext cx="3598606" cy="369332"/>
          </a:xfrm>
          <a:prstGeom prst="rect">
            <a:avLst/>
          </a:prstGeom>
          <a:noFill/>
        </p:spPr>
        <p:txBody>
          <a:bodyPr wrap="square" rtlCol="0">
            <a:spAutoFit/>
          </a:bodyPr>
          <a:lstStyle/>
          <a:p>
            <a:r>
              <a:rPr lang="en-US" b="1" dirty="0" err="1" smtClean="0">
                <a:latin typeface="Arial Narrow" pitchFamily="34" charset="0"/>
              </a:rPr>
              <a:t>Sumber</a:t>
            </a:r>
            <a:r>
              <a:rPr lang="en-US" b="1" dirty="0" smtClean="0">
                <a:latin typeface="Arial Narrow" pitchFamily="34" charset="0"/>
              </a:rPr>
              <a:t>: </a:t>
            </a:r>
            <a:r>
              <a:rPr lang="en-US" b="1" dirty="0" err="1" smtClean="0">
                <a:latin typeface="Arial Narrow" pitchFamily="34" charset="0"/>
              </a:rPr>
              <a:t>Anderson&amp;Krathwohl</a:t>
            </a:r>
            <a:r>
              <a:rPr lang="en-US" b="1" dirty="0" smtClean="0">
                <a:latin typeface="Arial Narrow" pitchFamily="34" charset="0"/>
              </a:rPr>
              <a:t> </a:t>
            </a:r>
            <a:r>
              <a:rPr lang="en-US" b="1" dirty="0">
                <a:latin typeface="Arial Narrow" pitchFamily="34" charset="0"/>
              </a:rPr>
              <a:t>(2001)</a:t>
            </a:r>
          </a:p>
        </p:txBody>
      </p:sp>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mtClean="0"/>
              <a:t>@ Dit. PSMA</a:t>
            </a:r>
            <a:endParaRPr lang="id-ID"/>
          </a:p>
        </p:txBody>
      </p:sp>
    </p:spTree>
    <p:extLst>
      <p:ext uri="{BB962C8B-B14F-4D97-AF65-F5344CB8AC3E}">
        <p14:creationId xmlns:p14="http://schemas.microsoft.com/office/powerpoint/2010/main" val="1117445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6455" y="225973"/>
            <a:ext cx="5029199"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600"/>
              </a:spcBef>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Level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K</a:t>
            </a:r>
            <a:r>
              <a:rPr lang="en-US"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ognitif</a:t>
            </a:r>
            <a:endPar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mtClean="0"/>
              <a:t>@ Dit. PSMA</a:t>
            </a:r>
            <a:endParaRPr lang="id-ID"/>
          </a:p>
        </p:txBody>
      </p:sp>
      <p:graphicFrame>
        <p:nvGraphicFramePr>
          <p:cNvPr id="5" name="Table 4"/>
          <p:cNvGraphicFramePr>
            <a:graphicFrameLocks noGrp="1"/>
          </p:cNvGraphicFramePr>
          <p:nvPr>
            <p:extLst>
              <p:ext uri="{D42A27DB-BD31-4B8C-83A1-F6EECF244321}">
                <p14:modId xmlns:p14="http://schemas.microsoft.com/office/powerpoint/2010/main" val="1485912718"/>
              </p:ext>
            </p:extLst>
          </p:nvPr>
        </p:nvGraphicFramePr>
        <p:xfrm>
          <a:off x="0" y="1173480"/>
          <a:ext cx="9144000" cy="5608320"/>
        </p:xfrm>
        <a:graphic>
          <a:graphicData uri="http://schemas.openxmlformats.org/drawingml/2006/table">
            <a:tbl>
              <a:tblPr firstRow="1" bandRow="1">
                <a:tableStyleId>{5C22544A-7EE6-4342-B048-85BDC9FD1C3A}</a:tableStyleId>
              </a:tblPr>
              <a:tblGrid>
                <a:gridCol w="777311"/>
                <a:gridCol w="2813417"/>
                <a:gridCol w="5553272"/>
              </a:tblGrid>
              <a:tr h="370840">
                <a:tc>
                  <a:txBody>
                    <a:bodyPr/>
                    <a:lstStyle/>
                    <a:p>
                      <a:pPr algn="ctr"/>
                      <a:r>
                        <a:rPr lang="en-US" sz="2400" dirty="0" smtClean="0">
                          <a:latin typeface="Century Gothic" pitchFamily="34" charset="0"/>
                        </a:rPr>
                        <a:t>NO.</a:t>
                      </a:r>
                      <a:endParaRPr lang="en-US" sz="2400" dirty="0">
                        <a:latin typeface="Century Gothic" pitchFamily="34" charset="0"/>
                      </a:endParaRPr>
                    </a:p>
                  </a:txBody>
                  <a:tcPr/>
                </a:tc>
                <a:tc>
                  <a:txBody>
                    <a:bodyPr/>
                    <a:lstStyle/>
                    <a:p>
                      <a:pPr algn="ctr"/>
                      <a:r>
                        <a:rPr lang="en-US" sz="2400" dirty="0" smtClean="0">
                          <a:latin typeface="Century Gothic" pitchFamily="34" charset="0"/>
                        </a:rPr>
                        <a:t>LEVEL KOGNITIF</a:t>
                      </a:r>
                      <a:endParaRPr lang="en-US" sz="2400" dirty="0">
                        <a:latin typeface="Century Gothic" pitchFamily="34" charset="0"/>
                      </a:endParaRPr>
                    </a:p>
                  </a:txBody>
                  <a:tcPr/>
                </a:tc>
                <a:tc>
                  <a:txBody>
                    <a:bodyPr/>
                    <a:lstStyle/>
                    <a:p>
                      <a:pPr algn="ctr"/>
                      <a:r>
                        <a:rPr lang="en-US" sz="2400" dirty="0" smtClean="0">
                          <a:latin typeface="Century Gothic" pitchFamily="34" charset="0"/>
                        </a:rPr>
                        <a:t>KARAKTERISTIK SOAL</a:t>
                      </a:r>
                      <a:endParaRPr lang="en-US" sz="2400" dirty="0">
                        <a:latin typeface="Century Gothic" pitchFamily="34" charset="0"/>
                      </a:endParaRPr>
                    </a:p>
                  </a:txBody>
                  <a:tcPr/>
                </a:tc>
              </a:tr>
              <a:tr h="370840">
                <a:tc>
                  <a:txBody>
                    <a:bodyPr/>
                    <a:lstStyle/>
                    <a:p>
                      <a:r>
                        <a:rPr lang="en-US" sz="2000" dirty="0" smtClean="0">
                          <a:latin typeface="Century Gothic" pitchFamily="34" charset="0"/>
                        </a:rPr>
                        <a:t>1.</a:t>
                      </a:r>
                      <a:endParaRPr lang="en-US" sz="2000" dirty="0">
                        <a:latin typeface="Century Gothic" pitchFamily="34" charset="0"/>
                      </a:endParaRPr>
                    </a:p>
                  </a:txBody>
                  <a:tcPr/>
                </a:tc>
                <a:tc>
                  <a:txBody>
                    <a:bodyPr/>
                    <a:lstStyle/>
                    <a:p>
                      <a:r>
                        <a:rPr lang="en-US" sz="2000" dirty="0" err="1" smtClean="0">
                          <a:latin typeface="Century Gothic" pitchFamily="34" charset="0"/>
                        </a:rPr>
                        <a:t>Pengetahuan</a:t>
                      </a:r>
                      <a:r>
                        <a:rPr lang="en-US" sz="2000" dirty="0" smtClean="0">
                          <a:latin typeface="Century Gothic" pitchFamily="34" charset="0"/>
                        </a:rPr>
                        <a:t> </a:t>
                      </a:r>
                      <a:r>
                        <a:rPr lang="en-US" sz="2000" dirty="0" err="1" smtClean="0">
                          <a:latin typeface="Century Gothic" pitchFamily="34" charset="0"/>
                        </a:rPr>
                        <a:t>dan</a:t>
                      </a:r>
                      <a:endParaRPr lang="en-US" sz="2000" dirty="0" smtClean="0">
                        <a:latin typeface="Century Gothic" pitchFamily="34" charset="0"/>
                      </a:endParaRPr>
                    </a:p>
                    <a:p>
                      <a:r>
                        <a:rPr lang="en-US" sz="2000" dirty="0" err="1" smtClean="0">
                          <a:latin typeface="Century Gothic" pitchFamily="34" charset="0"/>
                        </a:rPr>
                        <a:t>Pemahaman</a:t>
                      </a:r>
                      <a:endParaRPr lang="en-US" sz="2000" dirty="0">
                        <a:latin typeface="Century Gothic" pitchFamily="34" charset="0"/>
                      </a:endParaRPr>
                    </a:p>
                  </a:txBody>
                  <a:tcPr/>
                </a:tc>
                <a:tc>
                  <a:txBody>
                    <a:bodyPr/>
                    <a:lstStyle/>
                    <a:p>
                      <a:r>
                        <a:rPr lang="en-US" sz="2000" dirty="0" err="1" smtClean="0">
                          <a:latin typeface="Century Gothic" pitchFamily="34" charset="0"/>
                        </a:rPr>
                        <a:t>Mengukur</a:t>
                      </a:r>
                      <a:r>
                        <a:rPr lang="en-US" sz="2000" dirty="0" smtClean="0">
                          <a:latin typeface="Century Gothic" pitchFamily="34" charset="0"/>
                        </a:rPr>
                        <a:t> </a:t>
                      </a:r>
                      <a:r>
                        <a:rPr lang="en-US" sz="2000" dirty="0" err="1" smtClean="0">
                          <a:latin typeface="Century Gothic" pitchFamily="34" charset="0"/>
                        </a:rPr>
                        <a:t>pengetahuan</a:t>
                      </a:r>
                      <a:r>
                        <a:rPr lang="en-US" sz="2000" dirty="0" smtClean="0">
                          <a:latin typeface="Century Gothic" pitchFamily="34" charset="0"/>
                        </a:rPr>
                        <a:t> </a:t>
                      </a:r>
                      <a:r>
                        <a:rPr lang="en-US" sz="2000" dirty="0" err="1" smtClean="0">
                          <a:latin typeface="Century Gothic" pitchFamily="34" charset="0"/>
                        </a:rPr>
                        <a:t>faktual</a:t>
                      </a:r>
                      <a:r>
                        <a:rPr lang="en-US" sz="2000" dirty="0" smtClean="0">
                          <a:latin typeface="Century Gothic" pitchFamily="34" charset="0"/>
                        </a:rPr>
                        <a:t>, </a:t>
                      </a:r>
                      <a:r>
                        <a:rPr lang="en-US" sz="2000" dirty="0" err="1" smtClean="0">
                          <a:latin typeface="Century Gothic" pitchFamily="34" charset="0"/>
                        </a:rPr>
                        <a:t>konsep</a:t>
                      </a:r>
                      <a:r>
                        <a:rPr lang="en-US" sz="2000" dirty="0" smtClean="0">
                          <a:latin typeface="Century Gothic" pitchFamily="34" charset="0"/>
                        </a:rPr>
                        <a:t>, </a:t>
                      </a:r>
                      <a:r>
                        <a:rPr lang="en-US" sz="2000" dirty="0" err="1" smtClean="0">
                          <a:latin typeface="Century Gothic" pitchFamily="34" charset="0"/>
                        </a:rPr>
                        <a:t>dan</a:t>
                      </a:r>
                      <a:r>
                        <a:rPr lang="en-US" sz="2000" dirty="0" smtClean="0">
                          <a:latin typeface="Century Gothic" pitchFamily="34" charset="0"/>
                        </a:rPr>
                        <a:t> </a:t>
                      </a:r>
                      <a:r>
                        <a:rPr lang="en-US" sz="2000" dirty="0" err="1" smtClean="0">
                          <a:latin typeface="Century Gothic" pitchFamily="34" charset="0"/>
                        </a:rPr>
                        <a:t>prosedural</a:t>
                      </a:r>
                      <a:r>
                        <a:rPr lang="en-US" sz="2000" dirty="0" smtClean="0">
                          <a:latin typeface="Century Gothic" pitchFamily="34" charset="0"/>
                        </a:rPr>
                        <a:t>. </a:t>
                      </a:r>
                      <a:endParaRPr lang="en-US" sz="2000" dirty="0">
                        <a:latin typeface="Century Gothic" pitchFamily="34" charset="0"/>
                      </a:endParaRPr>
                    </a:p>
                  </a:txBody>
                  <a:tcPr/>
                </a:tc>
              </a:tr>
              <a:tr h="370840">
                <a:tc>
                  <a:txBody>
                    <a:bodyPr/>
                    <a:lstStyle/>
                    <a:p>
                      <a:r>
                        <a:rPr lang="en-US" sz="2000" dirty="0" smtClean="0">
                          <a:latin typeface="Century Gothic" pitchFamily="34" charset="0"/>
                        </a:rPr>
                        <a:t>2.</a:t>
                      </a:r>
                      <a:endParaRPr lang="en-US" sz="2000" dirty="0">
                        <a:latin typeface="Century Gothic" pitchFamily="34" charset="0"/>
                      </a:endParaRPr>
                    </a:p>
                  </a:txBody>
                  <a:tcPr/>
                </a:tc>
                <a:tc>
                  <a:txBody>
                    <a:bodyPr/>
                    <a:lstStyle/>
                    <a:p>
                      <a:r>
                        <a:rPr lang="en-US" sz="2000" dirty="0" err="1" smtClean="0">
                          <a:latin typeface="Century Gothic" pitchFamily="34" charset="0"/>
                        </a:rPr>
                        <a:t>Aplikasi</a:t>
                      </a:r>
                      <a:r>
                        <a:rPr lang="en-US" sz="2000" dirty="0" smtClean="0">
                          <a:latin typeface="Century Gothic" pitchFamily="34" charset="0"/>
                        </a:rPr>
                        <a:t> </a:t>
                      </a:r>
                      <a:endParaRPr lang="en-US" sz="2000" dirty="0">
                        <a:latin typeface="Century Gothic" pitchFamily="34" charset="0"/>
                      </a:endParaRPr>
                    </a:p>
                  </a:txBody>
                  <a:tcPr/>
                </a:tc>
                <a:tc>
                  <a:txBody>
                    <a:bodyPr/>
                    <a:lstStyle/>
                    <a:p>
                      <a:pPr marL="342900" indent="-342900">
                        <a:buFont typeface="Wingdings" pitchFamily="2" charset="2"/>
                        <a:buChar char="§"/>
                      </a:pPr>
                      <a:r>
                        <a:rPr lang="en-US" sz="2000" dirty="0" err="1" smtClean="0">
                          <a:latin typeface="Century Gothic" pitchFamily="34" charset="0"/>
                        </a:rPr>
                        <a:t>Menggunakan</a:t>
                      </a:r>
                      <a:r>
                        <a:rPr lang="en-US" sz="2000" dirty="0" smtClean="0">
                          <a:latin typeface="Century Gothic" pitchFamily="34" charset="0"/>
                        </a:rPr>
                        <a:t> </a:t>
                      </a:r>
                      <a:r>
                        <a:rPr lang="en-US" sz="2000" dirty="0" err="1" smtClean="0">
                          <a:latin typeface="Century Gothic" pitchFamily="34" charset="0"/>
                        </a:rPr>
                        <a:t>pengetahuan</a:t>
                      </a:r>
                      <a:r>
                        <a:rPr lang="en-US" sz="2000" dirty="0" smtClean="0">
                          <a:latin typeface="Century Gothic" pitchFamily="34" charset="0"/>
                        </a:rPr>
                        <a:t> </a:t>
                      </a:r>
                      <a:r>
                        <a:rPr lang="en-US" sz="2000" dirty="0" err="1" smtClean="0">
                          <a:latin typeface="Century Gothic" pitchFamily="34" charset="0"/>
                        </a:rPr>
                        <a:t>faktual</a:t>
                      </a:r>
                      <a:r>
                        <a:rPr lang="en-US" sz="2000" dirty="0" smtClean="0">
                          <a:latin typeface="Century Gothic" pitchFamily="34" charset="0"/>
                        </a:rPr>
                        <a:t>, </a:t>
                      </a:r>
                      <a:r>
                        <a:rPr lang="en-US" sz="2000" dirty="0" err="1" smtClean="0">
                          <a:latin typeface="Century Gothic" pitchFamily="34" charset="0"/>
                        </a:rPr>
                        <a:t>konsep</a:t>
                      </a:r>
                      <a:r>
                        <a:rPr lang="en-US" sz="2000" dirty="0" smtClean="0">
                          <a:latin typeface="Century Gothic" pitchFamily="34" charset="0"/>
                        </a:rPr>
                        <a:t>, </a:t>
                      </a:r>
                      <a:r>
                        <a:rPr lang="en-US" sz="2000" dirty="0" err="1" smtClean="0">
                          <a:latin typeface="Century Gothic" pitchFamily="34" charset="0"/>
                        </a:rPr>
                        <a:t>dan</a:t>
                      </a:r>
                      <a:r>
                        <a:rPr lang="en-US" sz="2000" dirty="0" smtClean="0">
                          <a:latin typeface="Century Gothic" pitchFamily="34" charset="0"/>
                        </a:rPr>
                        <a:t> </a:t>
                      </a:r>
                      <a:r>
                        <a:rPr lang="en-US" sz="2000" dirty="0" err="1" smtClean="0">
                          <a:latin typeface="Century Gothic" pitchFamily="34" charset="0"/>
                        </a:rPr>
                        <a:t>prosedural</a:t>
                      </a:r>
                      <a:r>
                        <a:rPr lang="en-US" sz="2000" dirty="0" smtClean="0">
                          <a:latin typeface="Century Gothic" pitchFamily="34" charset="0"/>
                        </a:rPr>
                        <a:t> </a:t>
                      </a:r>
                      <a:r>
                        <a:rPr lang="en-US" sz="2000" dirty="0" err="1" smtClean="0">
                          <a:latin typeface="Century Gothic" pitchFamily="34" charset="0"/>
                        </a:rPr>
                        <a:t>tertentu</a:t>
                      </a:r>
                      <a:r>
                        <a:rPr lang="en-US" sz="2000" dirty="0" smtClean="0">
                          <a:latin typeface="Century Gothic" pitchFamily="34" charset="0"/>
                        </a:rPr>
                        <a:t> </a:t>
                      </a:r>
                      <a:r>
                        <a:rPr lang="en-US" sz="2000" dirty="0" err="1" smtClean="0">
                          <a:latin typeface="Century Gothic" pitchFamily="34" charset="0"/>
                        </a:rPr>
                        <a:t>pada</a:t>
                      </a:r>
                      <a:r>
                        <a:rPr lang="en-US" sz="2000" dirty="0" smtClean="0">
                          <a:latin typeface="Century Gothic" pitchFamily="34" charset="0"/>
                        </a:rPr>
                        <a:t> </a:t>
                      </a:r>
                      <a:r>
                        <a:rPr lang="en-US" sz="2000" dirty="0" err="1" smtClean="0">
                          <a:latin typeface="Century Gothic" pitchFamily="34" charset="0"/>
                        </a:rPr>
                        <a:t>konsep</a:t>
                      </a:r>
                      <a:r>
                        <a:rPr lang="en-US" sz="2000" dirty="0" smtClean="0">
                          <a:latin typeface="Century Gothic" pitchFamily="34" charset="0"/>
                        </a:rPr>
                        <a:t> lain </a:t>
                      </a:r>
                      <a:r>
                        <a:rPr lang="en-US" sz="2000" dirty="0" err="1" smtClean="0">
                          <a:latin typeface="Century Gothic" pitchFamily="34" charset="0"/>
                        </a:rPr>
                        <a:t>dalam</a:t>
                      </a:r>
                      <a:r>
                        <a:rPr lang="en-US" sz="2000" dirty="0" smtClean="0">
                          <a:latin typeface="Century Gothic" pitchFamily="34" charset="0"/>
                        </a:rPr>
                        <a:t> </a:t>
                      </a:r>
                      <a:r>
                        <a:rPr lang="en-US" sz="2000" dirty="0" err="1" smtClean="0">
                          <a:latin typeface="Century Gothic" pitchFamily="34" charset="0"/>
                        </a:rPr>
                        <a:t>mapel</a:t>
                      </a:r>
                      <a:r>
                        <a:rPr lang="en-US" sz="2000" dirty="0" smtClean="0">
                          <a:latin typeface="Century Gothic" pitchFamily="34" charset="0"/>
                        </a:rPr>
                        <a:t> yang </a:t>
                      </a:r>
                      <a:r>
                        <a:rPr lang="en-US" sz="2000" dirty="0" err="1" smtClean="0">
                          <a:latin typeface="Century Gothic" pitchFamily="34" charset="0"/>
                        </a:rPr>
                        <a:t>sama</a:t>
                      </a:r>
                      <a:r>
                        <a:rPr lang="en-US" sz="2000" dirty="0" smtClean="0">
                          <a:latin typeface="Century Gothic" pitchFamily="34" charset="0"/>
                        </a:rPr>
                        <a:t> </a:t>
                      </a:r>
                      <a:r>
                        <a:rPr lang="en-US" sz="2000" dirty="0" err="1" smtClean="0">
                          <a:latin typeface="Century Gothic" pitchFamily="34" charset="0"/>
                        </a:rPr>
                        <a:t>atau</a:t>
                      </a:r>
                      <a:r>
                        <a:rPr lang="en-US" sz="2000" dirty="0" smtClean="0">
                          <a:latin typeface="Century Gothic" pitchFamily="34" charset="0"/>
                        </a:rPr>
                        <a:t> </a:t>
                      </a:r>
                      <a:r>
                        <a:rPr lang="en-US" sz="2000" dirty="0" err="1" smtClean="0">
                          <a:latin typeface="Century Gothic" pitchFamily="34" charset="0"/>
                        </a:rPr>
                        <a:t>mapel</a:t>
                      </a:r>
                      <a:r>
                        <a:rPr lang="en-US" sz="2000" dirty="0" smtClean="0">
                          <a:latin typeface="Century Gothic" pitchFamily="34" charset="0"/>
                        </a:rPr>
                        <a:t> </a:t>
                      </a:r>
                      <a:r>
                        <a:rPr lang="en-US" sz="2000" dirty="0" err="1" smtClean="0">
                          <a:latin typeface="Century Gothic" pitchFamily="34" charset="0"/>
                        </a:rPr>
                        <a:t>lainnya</a:t>
                      </a:r>
                      <a:r>
                        <a:rPr lang="en-US" sz="2000" dirty="0" smtClean="0">
                          <a:latin typeface="Century Gothic" pitchFamily="34" charset="0"/>
                        </a:rPr>
                        <a:t>; </a:t>
                      </a:r>
                    </a:p>
                    <a:p>
                      <a:pPr marL="342900" indent="-342900">
                        <a:buFont typeface="Wingdings" pitchFamily="2" charset="2"/>
                        <a:buChar char="§"/>
                      </a:pPr>
                      <a:r>
                        <a:rPr lang="en-US" sz="2000" baseline="0" dirty="0" err="1" smtClean="0">
                          <a:latin typeface="Century Gothic" pitchFamily="34" charset="0"/>
                        </a:rPr>
                        <a:t>Menggunakan</a:t>
                      </a:r>
                      <a:r>
                        <a:rPr lang="en-US" sz="2000" baseline="0" dirty="0" smtClean="0">
                          <a:latin typeface="Century Gothic" pitchFamily="34" charset="0"/>
                        </a:rPr>
                        <a:t> </a:t>
                      </a:r>
                      <a:r>
                        <a:rPr lang="en-US" sz="2000" baseline="0" dirty="0" err="1" smtClean="0">
                          <a:latin typeface="Century Gothic" pitchFamily="34" charset="0"/>
                        </a:rPr>
                        <a:t>pengetahuan</a:t>
                      </a:r>
                      <a:r>
                        <a:rPr lang="en-US" sz="2000" baseline="0" dirty="0" smtClean="0">
                          <a:latin typeface="Century Gothic" pitchFamily="34" charset="0"/>
                        </a:rPr>
                        <a:t> </a:t>
                      </a:r>
                      <a:r>
                        <a:rPr lang="en-US" sz="2000" baseline="0" dirty="0" err="1" smtClean="0">
                          <a:latin typeface="Century Gothic" pitchFamily="34" charset="0"/>
                        </a:rPr>
                        <a:t>faktual</a:t>
                      </a:r>
                      <a:r>
                        <a:rPr lang="en-US" sz="2000" baseline="0" dirty="0" smtClean="0">
                          <a:latin typeface="Century Gothic" pitchFamily="34" charset="0"/>
                        </a:rPr>
                        <a:t>, </a:t>
                      </a:r>
                      <a:r>
                        <a:rPr lang="en-US" sz="2000" baseline="0" dirty="0" err="1" smtClean="0">
                          <a:latin typeface="Century Gothic" pitchFamily="34" charset="0"/>
                        </a:rPr>
                        <a:t>konsep</a:t>
                      </a:r>
                      <a:r>
                        <a:rPr lang="en-US" sz="2000" baseline="0" dirty="0" smtClean="0">
                          <a:latin typeface="Century Gothic" pitchFamily="34" charset="0"/>
                        </a:rPr>
                        <a:t>, </a:t>
                      </a:r>
                      <a:r>
                        <a:rPr lang="en-US" sz="2000" baseline="0" dirty="0" err="1" smtClean="0">
                          <a:latin typeface="Century Gothic" pitchFamily="34" charset="0"/>
                        </a:rPr>
                        <a:t>dan</a:t>
                      </a:r>
                      <a:r>
                        <a:rPr lang="en-US" sz="2000" baseline="0" dirty="0" smtClean="0">
                          <a:latin typeface="Century Gothic" pitchFamily="34" charset="0"/>
                        </a:rPr>
                        <a:t> </a:t>
                      </a:r>
                      <a:r>
                        <a:rPr lang="en-US" sz="2000" baseline="0" dirty="0" err="1" smtClean="0">
                          <a:latin typeface="Century Gothic" pitchFamily="34" charset="0"/>
                        </a:rPr>
                        <a:t>prosedural</a:t>
                      </a:r>
                      <a:r>
                        <a:rPr lang="en-US" sz="2000" baseline="0" dirty="0" smtClean="0">
                          <a:latin typeface="Century Gothic" pitchFamily="34" charset="0"/>
                        </a:rPr>
                        <a:t> </a:t>
                      </a:r>
                      <a:r>
                        <a:rPr lang="en-US" sz="2000" baseline="0" dirty="0" err="1" smtClean="0">
                          <a:latin typeface="Century Gothic" pitchFamily="34" charset="0"/>
                        </a:rPr>
                        <a:t>tertentu</a:t>
                      </a:r>
                      <a:r>
                        <a:rPr lang="en-US" sz="2000" baseline="0" dirty="0" smtClean="0">
                          <a:latin typeface="Century Gothic" pitchFamily="34" charset="0"/>
                        </a:rPr>
                        <a:t> </a:t>
                      </a:r>
                      <a:r>
                        <a:rPr lang="en-US" sz="2000" baseline="0" dirty="0" err="1" smtClean="0">
                          <a:latin typeface="Century Gothic" pitchFamily="34" charset="0"/>
                        </a:rPr>
                        <a:t>untuk</a:t>
                      </a:r>
                      <a:r>
                        <a:rPr lang="en-US" sz="2000" baseline="0" dirty="0" smtClean="0">
                          <a:latin typeface="Century Gothic" pitchFamily="34" charset="0"/>
                        </a:rPr>
                        <a:t> </a:t>
                      </a:r>
                      <a:r>
                        <a:rPr lang="en-US" sz="2000" baseline="0" dirty="0" err="1" smtClean="0">
                          <a:latin typeface="Century Gothic" pitchFamily="34" charset="0"/>
                        </a:rPr>
                        <a:t>menyelesaikan</a:t>
                      </a:r>
                      <a:r>
                        <a:rPr lang="en-US" sz="2000" baseline="0" dirty="0" smtClean="0">
                          <a:latin typeface="Century Gothic" pitchFamily="34" charset="0"/>
                        </a:rPr>
                        <a:t> </a:t>
                      </a:r>
                      <a:r>
                        <a:rPr lang="en-US" sz="2000" baseline="0" dirty="0" err="1" smtClean="0">
                          <a:latin typeface="Century Gothic" pitchFamily="34" charset="0"/>
                        </a:rPr>
                        <a:t>masalah</a:t>
                      </a:r>
                      <a:r>
                        <a:rPr lang="en-US" sz="2000" baseline="0" dirty="0" smtClean="0">
                          <a:latin typeface="Century Gothic" pitchFamily="34" charset="0"/>
                        </a:rPr>
                        <a:t> </a:t>
                      </a:r>
                      <a:r>
                        <a:rPr lang="en-US" sz="2000" baseline="0" dirty="0" err="1" smtClean="0">
                          <a:latin typeface="Century Gothic" pitchFamily="34" charset="0"/>
                        </a:rPr>
                        <a:t>kontekstual</a:t>
                      </a:r>
                      <a:r>
                        <a:rPr lang="en-US" sz="2000" baseline="0" dirty="0" smtClean="0">
                          <a:latin typeface="Century Gothic" pitchFamily="34" charset="0"/>
                        </a:rPr>
                        <a:t> (</a:t>
                      </a:r>
                      <a:r>
                        <a:rPr lang="en-US" sz="2000" baseline="0" dirty="0" err="1" smtClean="0">
                          <a:latin typeface="Century Gothic" pitchFamily="34" charset="0"/>
                        </a:rPr>
                        <a:t>situasi</a:t>
                      </a:r>
                      <a:r>
                        <a:rPr lang="en-US" sz="2000" baseline="0" dirty="0" smtClean="0">
                          <a:latin typeface="Century Gothic" pitchFamily="34" charset="0"/>
                        </a:rPr>
                        <a:t> lain unfamiliar).</a:t>
                      </a:r>
                      <a:endParaRPr lang="en-US" sz="2000" dirty="0">
                        <a:latin typeface="Century Gothic" pitchFamily="34" charset="0"/>
                      </a:endParaRPr>
                    </a:p>
                  </a:txBody>
                  <a:tcPr/>
                </a:tc>
              </a:tr>
              <a:tr h="370840">
                <a:tc>
                  <a:txBody>
                    <a:bodyPr/>
                    <a:lstStyle/>
                    <a:p>
                      <a:r>
                        <a:rPr lang="en-US" sz="2000" dirty="0" smtClean="0">
                          <a:latin typeface="Century Gothic" pitchFamily="34" charset="0"/>
                        </a:rPr>
                        <a:t>3.</a:t>
                      </a:r>
                      <a:endParaRPr lang="en-US" sz="2000" dirty="0">
                        <a:latin typeface="Century Gothic" pitchFamily="34" charset="0"/>
                      </a:endParaRPr>
                    </a:p>
                  </a:txBody>
                  <a:tcPr/>
                </a:tc>
                <a:tc>
                  <a:txBody>
                    <a:bodyPr/>
                    <a:lstStyle/>
                    <a:p>
                      <a:r>
                        <a:rPr lang="en-US" sz="2000" dirty="0" err="1" smtClean="0">
                          <a:latin typeface="Century Gothic" pitchFamily="34" charset="0"/>
                        </a:rPr>
                        <a:t>Penalaran</a:t>
                      </a:r>
                      <a:r>
                        <a:rPr lang="en-US" sz="2000" dirty="0" smtClean="0">
                          <a:latin typeface="Century Gothic" pitchFamily="34" charset="0"/>
                        </a:rPr>
                        <a:t> </a:t>
                      </a:r>
                      <a:endParaRPr lang="en-US" sz="2000" dirty="0">
                        <a:latin typeface="Century Gothic" pitchFamily="34" charset="0"/>
                      </a:endParaRPr>
                    </a:p>
                  </a:txBody>
                  <a:tcPr/>
                </a:tc>
                <a:tc>
                  <a:txBody>
                    <a:bodyPr/>
                    <a:lstStyle/>
                    <a:p>
                      <a:pPr marL="0" indent="0">
                        <a:buFont typeface="Wingdings" pitchFamily="2" charset="2"/>
                        <a:buNone/>
                      </a:pPr>
                      <a:r>
                        <a:rPr lang="en-US" sz="2000" dirty="0" err="1" smtClean="0">
                          <a:latin typeface="Century Gothic" pitchFamily="34" charset="0"/>
                        </a:rPr>
                        <a:t>Menggunakan</a:t>
                      </a:r>
                      <a:r>
                        <a:rPr lang="en-US" sz="2000" dirty="0" smtClean="0">
                          <a:latin typeface="Century Gothic" pitchFamily="34" charset="0"/>
                        </a:rPr>
                        <a:t> </a:t>
                      </a:r>
                      <a:r>
                        <a:rPr lang="en-US" sz="2000" dirty="0" err="1" smtClean="0">
                          <a:latin typeface="Century Gothic" pitchFamily="34" charset="0"/>
                        </a:rPr>
                        <a:t>penalaran</a:t>
                      </a:r>
                      <a:r>
                        <a:rPr lang="en-US" sz="2000" dirty="0" smtClean="0">
                          <a:latin typeface="Century Gothic" pitchFamily="34" charset="0"/>
                        </a:rPr>
                        <a:t> </a:t>
                      </a:r>
                      <a:r>
                        <a:rPr lang="en-US" sz="2000" dirty="0" err="1" smtClean="0">
                          <a:latin typeface="Century Gothic" pitchFamily="34" charset="0"/>
                        </a:rPr>
                        <a:t>dan</a:t>
                      </a:r>
                      <a:r>
                        <a:rPr lang="en-US" sz="2000" dirty="0" smtClean="0">
                          <a:latin typeface="Century Gothic" pitchFamily="34" charset="0"/>
                        </a:rPr>
                        <a:t> </a:t>
                      </a:r>
                      <a:r>
                        <a:rPr lang="en-US" sz="2000" dirty="0" err="1" smtClean="0">
                          <a:latin typeface="Century Gothic" pitchFamily="34" charset="0"/>
                        </a:rPr>
                        <a:t>logika</a:t>
                      </a:r>
                      <a:r>
                        <a:rPr lang="en-US" sz="2000" dirty="0" smtClean="0">
                          <a:latin typeface="Century Gothic" pitchFamily="34" charset="0"/>
                        </a:rPr>
                        <a:t> </a:t>
                      </a:r>
                      <a:r>
                        <a:rPr lang="en-US" sz="2000" dirty="0" err="1" smtClean="0">
                          <a:latin typeface="Century Gothic" pitchFamily="34" charset="0"/>
                        </a:rPr>
                        <a:t>untuk</a:t>
                      </a:r>
                      <a:r>
                        <a:rPr lang="en-US" sz="2000" dirty="0" smtClean="0">
                          <a:latin typeface="Century Gothic" pitchFamily="34" charset="0"/>
                        </a:rPr>
                        <a:t>:</a:t>
                      </a:r>
                    </a:p>
                    <a:p>
                      <a:pPr marL="342900" indent="-342900">
                        <a:buFont typeface="Wingdings" pitchFamily="2" charset="2"/>
                        <a:buChar char="§"/>
                      </a:pPr>
                      <a:r>
                        <a:rPr lang="en-US" sz="2000" dirty="0" err="1" smtClean="0">
                          <a:latin typeface="Century Gothic" pitchFamily="34" charset="0"/>
                        </a:rPr>
                        <a:t>Mengambil</a:t>
                      </a:r>
                      <a:r>
                        <a:rPr lang="en-US" sz="2000" dirty="0" smtClean="0">
                          <a:latin typeface="Century Gothic" pitchFamily="34" charset="0"/>
                        </a:rPr>
                        <a:t> </a:t>
                      </a:r>
                      <a:r>
                        <a:rPr lang="en-US" sz="2000" dirty="0" err="1" smtClean="0">
                          <a:latin typeface="Century Gothic" pitchFamily="34" charset="0"/>
                        </a:rPr>
                        <a:t>keputusan</a:t>
                      </a:r>
                      <a:r>
                        <a:rPr lang="en-US" sz="2000" baseline="0" dirty="0" smtClean="0">
                          <a:latin typeface="Century Gothic" pitchFamily="34" charset="0"/>
                        </a:rPr>
                        <a:t> (</a:t>
                      </a:r>
                      <a:r>
                        <a:rPr lang="en-US" sz="2000" baseline="0" dirty="0" err="1" smtClean="0">
                          <a:latin typeface="Century Gothic" pitchFamily="34" charset="0"/>
                        </a:rPr>
                        <a:t>evaluasi</a:t>
                      </a:r>
                      <a:r>
                        <a:rPr lang="en-US" sz="2000" baseline="0" dirty="0" smtClean="0">
                          <a:latin typeface="Century Gothic" pitchFamily="34" charset="0"/>
                        </a:rPr>
                        <a:t>)</a:t>
                      </a:r>
                    </a:p>
                    <a:p>
                      <a:pPr marL="342900" indent="-342900">
                        <a:buFont typeface="Wingdings" pitchFamily="2" charset="2"/>
                        <a:buChar char="§"/>
                      </a:pPr>
                      <a:r>
                        <a:rPr lang="en-US" sz="2000" dirty="0" err="1" smtClean="0">
                          <a:latin typeface="Century Gothic" pitchFamily="34" charset="0"/>
                        </a:rPr>
                        <a:t>Memprediksi</a:t>
                      </a:r>
                      <a:r>
                        <a:rPr lang="en-US" sz="2000" dirty="0" smtClean="0">
                          <a:latin typeface="Century Gothic" pitchFamily="34" charset="0"/>
                        </a:rPr>
                        <a:t> &amp; </a:t>
                      </a:r>
                      <a:r>
                        <a:rPr lang="en-US" sz="2000" dirty="0" err="1" smtClean="0">
                          <a:latin typeface="Century Gothic" pitchFamily="34" charset="0"/>
                        </a:rPr>
                        <a:t>Refleksi</a:t>
                      </a:r>
                      <a:endParaRPr lang="en-US" sz="2000" dirty="0" smtClean="0">
                        <a:latin typeface="Century Gothic" pitchFamily="34" charset="0"/>
                      </a:endParaRPr>
                    </a:p>
                    <a:p>
                      <a:pPr marL="342900" indent="-342900">
                        <a:buFont typeface="Wingdings" pitchFamily="2" charset="2"/>
                        <a:buChar char="§"/>
                      </a:pPr>
                      <a:r>
                        <a:rPr lang="en-US" sz="2000" dirty="0" err="1" smtClean="0">
                          <a:latin typeface="Century Gothic" pitchFamily="34" charset="0"/>
                        </a:rPr>
                        <a:t>Menyusun</a:t>
                      </a:r>
                      <a:r>
                        <a:rPr lang="en-US" sz="2000" dirty="0" smtClean="0">
                          <a:latin typeface="Century Gothic" pitchFamily="34" charset="0"/>
                        </a:rPr>
                        <a:t> </a:t>
                      </a:r>
                      <a:r>
                        <a:rPr lang="en-US" sz="2000" dirty="0" err="1" smtClean="0">
                          <a:latin typeface="Century Gothic" pitchFamily="34" charset="0"/>
                        </a:rPr>
                        <a:t>strategi</a:t>
                      </a:r>
                      <a:r>
                        <a:rPr lang="en-US" sz="2000" baseline="0" dirty="0" smtClean="0">
                          <a:latin typeface="Century Gothic" pitchFamily="34" charset="0"/>
                        </a:rPr>
                        <a:t> </a:t>
                      </a:r>
                      <a:r>
                        <a:rPr lang="en-US" sz="2000" baseline="0" dirty="0" err="1" smtClean="0">
                          <a:latin typeface="Century Gothic" pitchFamily="34" charset="0"/>
                        </a:rPr>
                        <a:t>baru</a:t>
                      </a:r>
                      <a:r>
                        <a:rPr lang="en-US" sz="2000" baseline="0" dirty="0" smtClean="0">
                          <a:latin typeface="Century Gothic" pitchFamily="34" charset="0"/>
                        </a:rPr>
                        <a:t> </a:t>
                      </a:r>
                      <a:r>
                        <a:rPr lang="en-US" sz="2000" baseline="0" dirty="0" err="1" smtClean="0">
                          <a:latin typeface="Century Gothic" pitchFamily="34" charset="0"/>
                        </a:rPr>
                        <a:t>untuk</a:t>
                      </a:r>
                      <a:r>
                        <a:rPr lang="en-US" sz="2000" baseline="0" dirty="0" smtClean="0">
                          <a:latin typeface="Century Gothic" pitchFamily="34" charset="0"/>
                        </a:rPr>
                        <a:t> </a:t>
                      </a:r>
                      <a:r>
                        <a:rPr lang="en-US" sz="2000" baseline="0" dirty="0" err="1" smtClean="0">
                          <a:latin typeface="Century Gothic" pitchFamily="34" charset="0"/>
                        </a:rPr>
                        <a:t>memecahkan</a:t>
                      </a:r>
                      <a:r>
                        <a:rPr lang="en-US" sz="2000" baseline="0" dirty="0" smtClean="0">
                          <a:latin typeface="Century Gothic" pitchFamily="34" charset="0"/>
                        </a:rPr>
                        <a:t> </a:t>
                      </a:r>
                      <a:r>
                        <a:rPr lang="en-US" sz="2000" baseline="0" dirty="0" err="1" smtClean="0">
                          <a:latin typeface="Century Gothic" pitchFamily="34" charset="0"/>
                        </a:rPr>
                        <a:t>masalah</a:t>
                      </a:r>
                      <a:endParaRPr lang="en-US" sz="2000" dirty="0">
                        <a:latin typeface="Century Gothic" pitchFamily="34" charset="0"/>
                      </a:endParaRPr>
                    </a:p>
                  </a:txBody>
                  <a:tcPr/>
                </a:tc>
              </a:tr>
            </a:tbl>
          </a:graphicData>
        </a:graphic>
      </p:graphicFrame>
    </p:spTree>
    <p:extLst>
      <p:ext uri="{BB962C8B-B14F-4D97-AF65-F5344CB8AC3E}">
        <p14:creationId xmlns:p14="http://schemas.microsoft.com/office/powerpoint/2010/main" val="2281699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6302"/>
            <a:ext cx="9144000" cy="1143000"/>
          </a:xfrm>
          <a:solidFill>
            <a:schemeClr val="accent5">
              <a:lumMod val="40000"/>
              <a:lumOff val="60000"/>
            </a:schemeClr>
          </a:solidFill>
        </p:spPr>
        <p:txBody>
          <a:bodyPr/>
          <a:lstStyle/>
          <a:p>
            <a:r>
              <a:rPr lang="en-US" b="1" dirty="0" smtClean="0">
                <a:latin typeface="Berlin Sans FB" pitchFamily="34" charset="0"/>
              </a:rPr>
              <a:t>PENGALAMAN EMPIRIS</a:t>
            </a:r>
            <a:endParaRPr lang="en-US" b="1" dirty="0">
              <a:latin typeface="Berlin Sans FB"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81045" y="283776"/>
            <a:ext cx="5029199"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600"/>
              </a:spcBef>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Level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K</a:t>
            </a:r>
            <a:r>
              <a:rPr lang="en-US"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ognitif</a:t>
            </a:r>
            <a:endPar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mtClean="0"/>
              <a:t>@ Dit. PSMA</a:t>
            </a:r>
            <a:endParaRPr lang="id-ID"/>
          </a:p>
        </p:txBody>
      </p:sp>
      <p:sp>
        <p:nvSpPr>
          <p:cNvPr id="6" name="Shape 137"/>
          <p:cNvSpPr/>
          <p:nvPr/>
        </p:nvSpPr>
        <p:spPr>
          <a:xfrm>
            <a:off x="796176" y="1673784"/>
            <a:ext cx="6172200" cy="562203"/>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p>
            <a:pPr marL="514350" lvl="0" indent="-514350" algn="l" defTabSz="914400">
              <a:spcBef>
                <a:spcPts val="600"/>
              </a:spcBef>
              <a:buFont typeface="+mj-lt"/>
              <a:buAutoNum type="arabicPeriod"/>
              <a:defRPr sz="1800">
                <a:solidFill>
                  <a:srgbClr val="000000"/>
                </a:solidFill>
              </a:defRPr>
            </a:pPr>
            <a:r>
              <a:rPr lang="en-US" sz="2800" b="1" dirty="0" err="1" smtClean="0">
                <a:solidFill>
                  <a:srgbClr val="0070C0"/>
                </a:solidFill>
                <a:latin typeface="Berlin Sans FB" pitchFamily="34" charset="0"/>
                <a:ea typeface="Calibri"/>
                <a:cs typeface="Calibri"/>
                <a:sym typeface="Calibri"/>
              </a:rPr>
              <a:t>Pengetahuan</a:t>
            </a:r>
            <a:r>
              <a:rPr lang="en-US" sz="2800" b="1" dirty="0" smtClean="0">
                <a:solidFill>
                  <a:srgbClr val="0070C0"/>
                </a:solidFill>
                <a:latin typeface="Berlin Sans FB" pitchFamily="34" charset="0"/>
                <a:ea typeface="Calibri"/>
                <a:cs typeface="Calibri"/>
                <a:sym typeface="Calibri"/>
              </a:rPr>
              <a:t> </a:t>
            </a:r>
            <a:r>
              <a:rPr lang="en-US" sz="2800" b="1" dirty="0" err="1" smtClean="0">
                <a:solidFill>
                  <a:srgbClr val="0070C0"/>
                </a:solidFill>
                <a:latin typeface="Berlin Sans FB" pitchFamily="34" charset="0"/>
                <a:ea typeface="Calibri"/>
                <a:cs typeface="Calibri"/>
                <a:sym typeface="Calibri"/>
              </a:rPr>
              <a:t>dan</a:t>
            </a:r>
            <a:r>
              <a:rPr lang="en-US" sz="2800" b="1" dirty="0" smtClean="0">
                <a:solidFill>
                  <a:srgbClr val="0070C0"/>
                </a:solidFill>
                <a:latin typeface="Berlin Sans FB" pitchFamily="34" charset="0"/>
                <a:ea typeface="Calibri"/>
                <a:cs typeface="Calibri"/>
                <a:sym typeface="Calibri"/>
              </a:rPr>
              <a:t> </a:t>
            </a:r>
            <a:r>
              <a:rPr lang="en-US" sz="2800" b="1" dirty="0" err="1" smtClean="0">
                <a:solidFill>
                  <a:srgbClr val="0070C0"/>
                </a:solidFill>
                <a:latin typeface="Berlin Sans FB" pitchFamily="34" charset="0"/>
                <a:ea typeface="Calibri"/>
                <a:cs typeface="Calibri"/>
                <a:sym typeface="Calibri"/>
              </a:rPr>
              <a:t>Pemahaman</a:t>
            </a:r>
            <a:endParaRPr lang="en-US" sz="2800" dirty="0" smtClean="0">
              <a:latin typeface="Berlin Sans FB" pitchFamily="34" charset="0"/>
              <a:ea typeface="Calibri"/>
              <a:cs typeface="Calibri"/>
              <a:sym typeface="Calibri"/>
            </a:endParaRPr>
          </a:p>
        </p:txBody>
      </p:sp>
      <p:sp>
        <p:nvSpPr>
          <p:cNvPr id="5" name="Rectangle 4"/>
          <p:cNvSpPr/>
          <p:nvPr/>
        </p:nvSpPr>
        <p:spPr>
          <a:xfrm>
            <a:off x="768923" y="2359584"/>
            <a:ext cx="7994077" cy="3539430"/>
          </a:xfrm>
          <a:prstGeom prst="rect">
            <a:avLst/>
          </a:prstGeom>
        </p:spPr>
        <p:txBody>
          <a:bodyPr wrap="square">
            <a:spAutoFit/>
          </a:bodyPr>
          <a:lstStyle/>
          <a:p>
            <a:r>
              <a:rPr lang="en-US" sz="2800" dirty="0">
                <a:latin typeface="Berlin Sans FB" pitchFamily="34" charset="0"/>
              </a:rPr>
              <a:t>Di </a:t>
            </a:r>
            <a:r>
              <a:rPr lang="en-US" sz="2800" dirty="0" err="1">
                <a:latin typeface="Berlin Sans FB" pitchFamily="34" charset="0"/>
              </a:rPr>
              <a:t>antara</a:t>
            </a:r>
            <a:r>
              <a:rPr lang="en-US" sz="2800" dirty="0">
                <a:latin typeface="Berlin Sans FB" pitchFamily="34" charset="0"/>
              </a:rPr>
              <a:t> </a:t>
            </a:r>
            <a:r>
              <a:rPr lang="en-US" sz="2800" i="1" dirty="0">
                <a:latin typeface="Berlin Sans FB" pitchFamily="34" charset="0"/>
              </a:rPr>
              <a:t>eubacteria </a:t>
            </a:r>
            <a:r>
              <a:rPr lang="en-US" sz="2800" dirty="0" err="1">
                <a:latin typeface="Berlin Sans FB" pitchFamily="34" charset="0"/>
              </a:rPr>
              <a:t>berikut</a:t>
            </a:r>
            <a:r>
              <a:rPr lang="en-US" sz="2800" dirty="0">
                <a:latin typeface="Berlin Sans FB" pitchFamily="34" charset="0"/>
              </a:rPr>
              <a:t> yang </a:t>
            </a:r>
            <a:r>
              <a:rPr lang="en-US" sz="2800" dirty="0" err="1">
                <a:latin typeface="Berlin Sans FB" pitchFamily="34" charset="0"/>
              </a:rPr>
              <a:t>dapat</a:t>
            </a:r>
            <a:r>
              <a:rPr lang="en-US" sz="2800" dirty="0">
                <a:latin typeface="Berlin Sans FB" pitchFamily="34" charset="0"/>
              </a:rPr>
              <a:t> </a:t>
            </a:r>
            <a:r>
              <a:rPr lang="en-US" sz="2800" dirty="0" err="1">
                <a:latin typeface="Berlin Sans FB" pitchFamily="34" charset="0"/>
              </a:rPr>
              <a:t>menimbulkan</a:t>
            </a:r>
            <a:r>
              <a:rPr lang="en-US" sz="2800" dirty="0">
                <a:latin typeface="Berlin Sans FB" pitchFamily="34" charset="0"/>
              </a:rPr>
              <a:t> </a:t>
            </a:r>
            <a:r>
              <a:rPr lang="en-US" sz="2800" dirty="0" err="1">
                <a:latin typeface="Berlin Sans FB" pitchFamily="34" charset="0"/>
              </a:rPr>
              <a:t>sakit</a:t>
            </a:r>
            <a:r>
              <a:rPr lang="en-US" sz="2800" dirty="0">
                <a:latin typeface="Berlin Sans FB" pitchFamily="34" charset="0"/>
              </a:rPr>
              <a:t> </a:t>
            </a:r>
            <a:r>
              <a:rPr lang="en-US" sz="2800" dirty="0" err="1">
                <a:latin typeface="Berlin Sans FB" pitchFamily="34" charset="0"/>
              </a:rPr>
              <a:t>perut</a:t>
            </a:r>
            <a:r>
              <a:rPr lang="en-US" sz="2800" dirty="0">
                <a:latin typeface="Berlin Sans FB" pitchFamily="34" charset="0"/>
              </a:rPr>
              <a:t> (</a:t>
            </a:r>
            <a:r>
              <a:rPr lang="en-US" sz="2800" dirty="0" err="1">
                <a:latin typeface="Berlin Sans FB" pitchFamily="34" charset="0"/>
              </a:rPr>
              <a:t>diare</a:t>
            </a:r>
            <a:r>
              <a:rPr lang="en-US" sz="2800" dirty="0">
                <a:latin typeface="Berlin Sans FB" pitchFamily="34" charset="0"/>
              </a:rPr>
              <a:t>) </a:t>
            </a:r>
            <a:r>
              <a:rPr lang="en-US" sz="2800" dirty="0" err="1">
                <a:latin typeface="Berlin Sans FB" pitchFamily="34" charset="0"/>
              </a:rPr>
              <a:t>pada</a:t>
            </a:r>
            <a:r>
              <a:rPr lang="en-US" sz="2800" dirty="0">
                <a:latin typeface="Berlin Sans FB" pitchFamily="34" charset="0"/>
              </a:rPr>
              <a:t> </a:t>
            </a:r>
            <a:r>
              <a:rPr lang="en-US" sz="2800" dirty="0" err="1">
                <a:latin typeface="Berlin Sans FB" pitchFamily="34" charset="0"/>
              </a:rPr>
              <a:t>manusia</a:t>
            </a:r>
            <a:r>
              <a:rPr lang="en-US" sz="2800" dirty="0">
                <a:latin typeface="Berlin Sans FB" pitchFamily="34" charset="0"/>
              </a:rPr>
              <a:t> </a:t>
            </a:r>
            <a:r>
              <a:rPr lang="en-US" sz="2800" dirty="0" err="1" smtClean="0">
                <a:latin typeface="Berlin Sans FB" pitchFamily="34" charset="0"/>
              </a:rPr>
              <a:t>adalah</a:t>
            </a:r>
            <a:r>
              <a:rPr lang="en-US" sz="2800" dirty="0" smtClean="0">
                <a:latin typeface="Berlin Sans FB" pitchFamily="34" charset="0"/>
              </a:rPr>
              <a:t>….</a:t>
            </a:r>
            <a:endParaRPr lang="en-US" sz="2800" dirty="0">
              <a:latin typeface="Berlin Sans FB" pitchFamily="34" charset="0"/>
            </a:endParaRPr>
          </a:p>
          <a:p>
            <a:pPr marL="457200" lvl="0" indent="-457200">
              <a:buFont typeface="+mj-lt"/>
              <a:buAutoNum type="alphaUcPeriod"/>
            </a:pPr>
            <a:r>
              <a:rPr lang="en-US" sz="2800" i="1" dirty="0" err="1">
                <a:latin typeface="Berlin Sans FB" pitchFamily="34" charset="0"/>
              </a:rPr>
              <a:t>Psedomonas</a:t>
            </a:r>
            <a:r>
              <a:rPr lang="en-US" sz="2800" i="1" dirty="0">
                <a:latin typeface="Berlin Sans FB" pitchFamily="34" charset="0"/>
              </a:rPr>
              <a:t> </a:t>
            </a:r>
            <a:r>
              <a:rPr lang="en-US" sz="2800" i="1" dirty="0" err="1">
                <a:latin typeface="Berlin Sans FB" pitchFamily="34" charset="0"/>
              </a:rPr>
              <a:t>sp</a:t>
            </a:r>
            <a:endParaRPr lang="en-US" sz="2800" i="1" dirty="0">
              <a:latin typeface="Berlin Sans FB" pitchFamily="34" charset="0"/>
            </a:endParaRPr>
          </a:p>
          <a:p>
            <a:pPr marL="457200" lvl="0" indent="-457200">
              <a:buFont typeface="+mj-lt"/>
              <a:buAutoNum type="alphaUcPeriod"/>
            </a:pPr>
            <a:r>
              <a:rPr lang="en-US" sz="2800" i="1" dirty="0" err="1">
                <a:latin typeface="Berlin Sans FB" pitchFamily="34" charset="0"/>
              </a:rPr>
              <a:t>Thiobaccilus</a:t>
            </a:r>
            <a:r>
              <a:rPr lang="en-US" sz="2800" i="1" dirty="0">
                <a:latin typeface="Berlin Sans FB" pitchFamily="34" charset="0"/>
              </a:rPr>
              <a:t> </a:t>
            </a:r>
            <a:r>
              <a:rPr lang="en-US" sz="2800" i="1" dirty="0" err="1">
                <a:latin typeface="Berlin Sans FB" pitchFamily="34" charset="0"/>
              </a:rPr>
              <a:t>ferrooksidan</a:t>
            </a:r>
            <a:endParaRPr lang="en-US" sz="2800" i="1" dirty="0">
              <a:latin typeface="Berlin Sans FB" pitchFamily="34" charset="0"/>
            </a:endParaRPr>
          </a:p>
          <a:p>
            <a:pPr marL="457200" lvl="0" indent="-457200">
              <a:buFont typeface="+mj-lt"/>
              <a:buAutoNum type="alphaUcPeriod"/>
            </a:pPr>
            <a:r>
              <a:rPr lang="en-US" sz="2800" i="1" dirty="0">
                <a:latin typeface="Berlin Sans FB" pitchFamily="34" charset="0"/>
              </a:rPr>
              <a:t>Clostridium </a:t>
            </a:r>
            <a:r>
              <a:rPr lang="en-US" sz="2800" i="1" dirty="0" err="1">
                <a:latin typeface="Berlin Sans FB" pitchFamily="34" charset="0"/>
              </a:rPr>
              <a:t>botulinum</a:t>
            </a:r>
            <a:endParaRPr lang="en-US" sz="2800" i="1" dirty="0">
              <a:latin typeface="Berlin Sans FB" pitchFamily="34" charset="0"/>
            </a:endParaRPr>
          </a:p>
          <a:p>
            <a:pPr marL="457200" lvl="0" indent="-457200">
              <a:buFont typeface="+mj-lt"/>
              <a:buAutoNum type="alphaUcPeriod"/>
            </a:pPr>
            <a:r>
              <a:rPr lang="en-US" sz="2800" i="1" dirty="0" err="1">
                <a:latin typeface="Berlin Sans FB" pitchFamily="34" charset="0"/>
              </a:rPr>
              <a:t>Escerichia</a:t>
            </a:r>
            <a:r>
              <a:rPr lang="en-US" sz="2800" i="1" dirty="0">
                <a:latin typeface="Berlin Sans FB" pitchFamily="34" charset="0"/>
              </a:rPr>
              <a:t> coli</a:t>
            </a:r>
          </a:p>
          <a:p>
            <a:pPr marL="457200" indent="-457200">
              <a:buFont typeface="+mj-lt"/>
              <a:buAutoNum type="alphaUcPeriod"/>
            </a:pPr>
            <a:r>
              <a:rPr lang="en-US" sz="2800" i="1" dirty="0" err="1">
                <a:latin typeface="Berlin Sans FB" pitchFamily="34" charset="0"/>
              </a:rPr>
              <a:t>Acetobacter</a:t>
            </a:r>
            <a:r>
              <a:rPr lang="en-US" sz="2800" i="1" dirty="0">
                <a:latin typeface="Berlin Sans FB" pitchFamily="34" charset="0"/>
              </a:rPr>
              <a:t> </a:t>
            </a:r>
            <a:r>
              <a:rPr lang="en-US" sz="2800" i="1" dirty="0" err="1">
                <a:latin typeface="Berlin Sans FB" pitchFamily="34" charset="0"/>
              </a:rPr>
              <a:t>xylinum</a:t>
            </a:r>
            <a:endParaRPr lang="en-US" sz="2800" dirty="0">
              <a:latin typeface="Berlin Sans FB" pitchFamily="34" charset="0"/>
              <a:ea typeface="Calibri"/>
              <a:cs typeface="Times New Roman"/>
            </a:endParaRPr>
          </a:p>
        </p:txBody>
      </p:sp>
      <p:pic>
        <p:nvPicPr>
          <p:cNvPr id="250882" name="Picture 2" descr="C:\Program Files (x86)\Microsoft Office\MEDIA\OFFICE12\Bullets\BD15133_.gif"/>
          <p:cNvPicPr>
            <a:picLocks noChangeAspect="1" noChangeArrowheads="1"/>
          </p:cNvPicPr>
          <p:nvPr/>
        </p:nvPicPr>
        <p:blipFill>
          <a:blip r:embed="rId2" cstate="print"/>
          <a:srcRect/>
          <a:stretch>
            <a:fillRect/>
          </a:stretch>
        </p:blipFill>
        <p:spPr bwMode="auto">
          <a:xfrm rot="10800000">
            <a:off x="226629" y="993229"/>
            <a:ext cx="10210143" cy="457200"/>
          </a:xfrm>
          <a:prstGeom prst="rect">
            <a:avLst/>
          </a:prstGeom>
          <a:noFill/>
        </p:spPr>
      </p:pic>
    </p:spTree>
    <p:extLst>
      <p:ext uri="{BB962C8B-B14F-4D97-AF65-F5344CB8AC3E}">
        <p14:creationId xmlns:p14="http://schemas.microsoft.com/office/powerpoint/2010/main" val="1863601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370409" y="6521777"/>
            <a:ext cx="1378496" cy="365125"/>
          </a:xfrm>
          <a:prstGeom prst="rect">
            <a:avLst/>
          </a:prstGeom>
        </p:spPr>
        <p:txBody>
          <a:bodyPr/>
          <a:lstStyle/>
          <a:p>
            <a:r>
              <a:rPr lang="en-US" dirty="0" smtClean="0"/>
              <a:t>@ </a:t>
            </a:r>
            <a:r>
              <a:rPr lang="en-US" dirty="0" err="1" smtClean="0"/>
              <a:t>Dit</a:t>
            </a:r>
            <a:r>
              <a:rPr lang="en-US" dirty="0" smtClean="0"/>
              <a:t>. PSMA</a:t>
            </a:r>
            <a:endParaRPr lang="id-ID" dirty="0"/>
          </a:p>
        </p:txBody>
      </p:sp>
      <p:sp>
        <p:nvSpPr>
          <p:cNvPr id="6" name="Shape 137"/>
          <p:cNvSpPr/>
          <p:nvPr/>
        </p:nvSpPr>
        <p:spPr>
          <a:xfrm>
            <a:off x="325819" y="365235"/>
            <a:ext cx="5113283" cy="562203"/>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p>
            <a:pPr marL="514350" lvl="0" indent="-514350" algn="l" defTabSz="914400">
              <a:spcBef>
                <a:spcPts val="600"/>
              </a:spcBef>
              <a:buFont typeface="+mj-lt"/>
              <a:buAutoNum type="arabicPeriod" startAt="2"/>
              <a:defRPr sz="1800">
                <a:solidFill>
                  <a:srgbClr val="000000"/>
                </a:solidFill>
              </a:defRPr>
            </a:pPr>
            <a:r>
              <a:rPr lang="en-US" sz="2800" b="1" dirty="0" err="1" smtClean="0">
                <a:solidFill>
                  <a:srgbClr val="0070C0"/>
                </a:solidFill>
                <a:latin typeface="Berlin Sans FB" pitchFamily="34" charset="0"/>
                <a:ea typeface="Calibri"/>
                <a:cs typeface="Calibri"/>
                <a:sym typeface="Calibri"/>
              </a:rPr>
              <a:t>Aplikasi</a:t>
            </a:r>
            <a:r>
              <a:rPr lang="en-US" sz="2800" b="1" dirty="0" smtClean="0">
                <a:solidFill>
                  <a:srgbClr val="0070C0"/>
                </a:solidFill>
                <a:latin typeface="Berlin Sans FB" pitchFamily="34" charset="0"/>
                <a:ea typeface="Calibri"/>
                <a:cs typeface="Calibri"/>
                <a:sym typeface="Calibri"/>
              </a:rPr>
              <a:t> (</a:t>
            </a:r>
            <a:r>
              <a:rPr lang="en-US" sz="2800" b="1" dirty="0" err="1" smtClean="0">
                <a:solidFill>
                  <a:srgbClr val="0070C0"/>
                </a:solidFill>
                <a:latin typeface="Berlin Sans FB" pitchFamily="34" charset="0"/>
                <a:ea typeface="Calibri"/>
                <a:cs typeface="Calibri"/>
                <a:sym typeface="Calibri"/>
              </a:rPr>
              <a:t>Penerapan</a:t>
            </a:r>
            <a:r>
              <a:rPr lang="en-US" sz="2800" b="1" dirty="0" smtClean="0">
                <a:solidFill>
                  <a:srgbClr val="0070C0"/>
                </a:solidFill>
                <a:latin typeface="Berlin Sans FB" pitchFamily="34" charset="0"/>
                <a:ea typeface="Calibri"/>
                <a:cs typeface="Calibri"/>
                <a:sym typeface="Calibri"/>
              </a:rPr>
              <a:t>)</a:t>
            </a:r>
            <a:endParaRPr lang="en-US" sz="2800" dirty="0" smtClean="0">
              <a:latin typeface="Berlin Sans FB" pitchFamily="34" charset="0"/>
              <a:ea typeface="Calibri"/>
              <a:cs typeface="Calibri"/>
              <a:sym typeface="Calibri"/>
            </a:endParaRPr>
          </a:p>
        </p:txBody>
      </p:sp>
      <p:sp>
        <p:nvSpPr>
          <p:cNvPr id="12" name="Rectangle 11"/>
          <p:cNvSpPr/>
          <p:nvPr/>
        </p:nvSpPr>
        <p:spPr>
          <a:xfrm>
            <a:off x="259816" y="1447800"/>
            <a:ext cx="8206267" cy="3785652"/>
          </a:xfrm>
          <a:prstGeom prst="rect">
            <a:avLst/>
          </a:prstGeom>
        </p:spPr>
        <p:txBody>
          <a:bodyPr wrap="square">
            <a:spAutoFit/>
          </a:bodyPr>
          <a:lstStyle/>
          <a:p>
            <a:r>
              <a:rPr lang="en-US" sz="2400" dirty="0" err="1">
                <a:latin typeface="Berlin Sans FB" pitchFamily="34" charset="0"/>
              </a:rPr>
              <a:t>Jumlah</a:t>
            </a:r>
            <a:r>
              <a:rPr lang="en-US" sz="2400" dirty="0">
                <a:latin typeface="Berlin Sans FB" pitchFamily="34" charset="0"/>
              </a:rPr>
              <a:t> </a:t>
            </a:r>
            <a:r>
              <a:rPr lang="en-US" sz="2400" dirty="0" err="1">
                <a:latin typeface="Berlin Sans FB" pitchFamily="34" charset="0"/>
              </a:rPr>
              <a:t>uang</a:t>
            </a:r>
            <a:r>
              <a:rPr lang="en-US" sz="2400" dirty="0">
                <a:latin typeface="Berlin Sans FB" pitchFamily="34" charset="0"/>
              </a:rPr>
              <a:t> yang </a:t>
            </a:r>
            <a:r>
              <a:rPr lang="en-US" sz="2400" dirty="0" err="1">
                <a:latin typeface="Berlin Sans FB" pitchFamily="34" charset="0"/>
              </a:rPr>
              <a:t>beredar</a:t>
            </a:r>
            <a:r>
              <a:rPr lang="en-US" sz="2400" dirty="0">
                <a:latin typeface="Berlin Sans FB" pitchFamily="34" charset="0"/>
              </a:rPr>
              <a:t> di </a:t>
            </a:r>
            <a:r>
              <a:rPr lang="en-US" sz="2400" dirty="0" err="1">
                <a:latin typeface="Berlin Sans FB" pitchFamily="34" charset="0"/>
              </a:rPr>
              <a:t>masyarakat</a:t>
            </a:r>
            <a:r>
              <a:rPr lang="en-US" sz="2400" dirty="0">
                <a:latin typeface="Berlin Sans FB" pitchFamily="34" charset="0"/>
              </a:rPr>
              <a:t> </a:t>
            </a:r>
            <a:r>
              <a:rPr lang="en-US" sz="2400" dirty="0" err="1">
                <a:latin typeface="Berlin Sans FB" pitchFamily="34" charset="0"/>
              </a:rPr>
              <a:t>sebesar</a:t>
            </a:r>
            <a:r>
              <a:rPr lang="en-US" sz="2400" dirty="0">
                <a:latin typeface="Berlin Sans FB" pitchFamily="34" charset="0"/>
              </a:rPr>
              <a:t> </a:t>
            </a:r>
            <a:r>
              <a:rPr lang="en-US" sz="2400" dirty="0" err="1">
                <a:latin typeface="Berlin Sans FB" pitchFamily="34" charset="0"/>
              </a:rPr>
              <a:t>Rp</a:t>
            </a:r>
            <a:r>
              <a:rPr lang="en-US" sz="2400" dirty="0">
                <a:latin typeface="Berlin Sans FB" pitchFamily="34" charset="0"/>
              </a:rPr>
              <a:t> 100 </a:t>
            </a:r>
            <a:r>
              <a:rPr lang="en-US" sz="2400" dirty="0" err="1">
                <a:latin typeface="Berlin Sans FB" pitchFamily="34" charset="0"/>
              </a:rPr>
              <a:t>milyar</a:t>
            </a:r>
            <a:r>
              <a:rPr lang="en-US" sz="2400" dirty="0">
                <a:latin typeface="Berlin Sans FB" pitchFamily="34" charset="0"/>
              </a:rPr>
              <a:t>, </a:t>
            </a:r>
            <a:r>
              <a:rPr lang="en-US" sz="2400" dirty="0" err="1">
                <a:latin typeface="Berlin Sans FB" pitchFamily="34" charset="0"/>
              </a:rPr>
              <a:t>tingkat</a:t>
            </a:r>
            <a:r>
              <a:rPr lang="en-US" sz="2400" dirty="0">
                <a:latin typeface="Berlin Sans FB" pitchFamily="34" charset="0"/>
              </a:rPr>
              <a:t> </a:t>
            </a:r>
            <a:r>
              <a:rPr lang="en-US" sz="2400" dirty="0" err="1">
                <a:latin typeface="Berlin Sans FB" pitchFamily="34" charset="0"/>
              </a:rPr>
              <a:t>harga</a:t>
            </a:r>
            <a:r>
              <a:rPr lang="en-US" sz="2400" dirty="0">
                <a:latin typeface="Berlin Sans FB" pitchFamily="34" charset="0"/>
              </a:rPr>
              <a:t> </a:t>
            </a:r>
            <a:r>
              <a:rPr lang="en-US" sz="2400" dirty="0" err="1">
                <a:latin typeface="Berlin Sans FB" pitchFamily="34" charset="0"/>
              </a:rPr>
              <a:t>umum</a:t>
            </a:r>
            <a:r>
              <a:rPr lang="en-US" sz="2400" dirty="0">
                <a:latin typeface="Berlin Sans FB" pitchFamily="34" charset="0"/>
              </a:rPr>
              <a:t> yang </a:t>
            </a:r>
            <a:r>
              <a:rPr lang="en-US" sz="2400" dirty="0" err="1">
                <a:latin typeface="Berlin Sans FB" pitchFamily="34" charset="0"/>
              </a:rPr>
              <a:t>berlaku</a:t>
            </a:r>
            <a:r>
              <a:rPr lang="en-US" sz="2400" dirty="0">
                <a:latin typeface="Berlin Sans FB" pitchFamily="34" charset="0"/>
              </a:rPr>
              <a:t> </a:t>
            </a:r>
            <a:r>
              <a:rPr lang="en-US" sz="2400" dirty="0" err="1">
                <a:latin typeface="Berlin Sans FB" pitchFamily="34" charset="0"/>
              </a:rPr>
              <a:t>Rp</a:t>
            </a:r>
            <a:r>
              <a:rPr lang="en-US" sz="2400" dirty="0">
                <a:latin typeface="Berlin Sans FB" pitchFamily="34" charset="0"/>
              </a:rPr>
              <a:t> 200.000,00 </a:t>
            </a:r>
            <a:r>
              <a:rPr lang="en-US" sz="2400" dirty="0" err="1">
                <a:latin typeface="Berlin Sans FB" pitchFamily="34" charset="0"/>
              </a:rPr>
              <a:t>dan</a:t>
            </a:r>
            <a:r>
              <a:rPr lang="en-US" sz="2400" dirty="0">
                <a:latin typeface="Berlin Sans FB" pitchFamily="34" charset="0"/>
              </a:rPr>
              <a:t> </a:t>
            </a:r>
            <a:r>
              <a:rPr lang="en-US" sz="2400" dirty="0" err="1">
                <a:latin typeface="Berlin Sans FB" pitchFamily="34" charset="0"/>
              </a:rPr>
              <a:t>jumlah</a:t>
            </a:r>
            <a:r>
              <a:rPr lang="en-US" sz="2400" dirty="0">
                <a:latin typeface="Berlin Sans FB" pitchFamily="34" charset="0"/>
              </a:rPr>
              <a:t> </a:t>
            </a:r>
            <a:r>
              <a:rPr lang="en-US" sz="2400" dirty="0" err="1">
                <a:latin typeface="Berlin Sans FB" pitchFamily="34" charset="0"/>
              </a:rPr>
              <a:t>barang</a:t>
            </a:r>
            <a:r>
              <a:rPr lang="en-US" sz="2400" dirty="0">
                <a:latin typeface="Berlin Sans FB" pitchFamily="34" charset="0"/>
              </a:rPr>
              <a:t> yang </a:t>
            </a:r>
            <a:r>
              <a:rPr lang="en-US" sz="2400" dirty="0" err="1">
                <a:latin typeface="Berlin Sans FB" pitchFamily="34" charset="0"/>
              </a:rPr>
              <a:t>diperdagangkan</a:t>
            </a:r>
            <a:r>
              <a:rPr lang="en-US" sz="2400" dirty="0">
                <a:latin typeface="Berlin Sans FB" pitchFamily="34" charset="0"/>
              </a:rPr>
              <a:t> 5.000.000 unit, </a:t>
            </a:r>
            <a:r>
              <a:rPr lang="en-US" sz="2400" dirty="0" err="1">
                <a:latin typeface="Berlin Sans FB" pitchFamily="34" charset="0"/>
              </a:rPr>
              <a:t>maka</a:t>
            </a:r>
            <a:r>
              <a:rPr lang="en-US" sz="2400" dirty="0">
                <a:latin typeface="Berlin Sans FB" pitchFamily="34" charset="0"/>
              </a:rPr>
              <a:t> </a:t>
            </a:r>
            <a:r>
              <a:rPr lang="en-US" sz="2400" dirty="0" err="1">
                <a:latin typeface="Berlin Sans FB" pitchFamily="34" charset="0"/>
              </a:rPr>
              <a:t>kecepatan</a:t>
            </a:r>
            <a:r>
              <a:rPr lang="en-US" sz="2400" dirty="0">
                <a:latin typeface="Berlin Sans FB" pitchFamily="34" charset="0"/>
              </a:rPr>
              <a:t> </a:t>
            </a:r>
            <a:r>
              <a:rPr lang="en-US" sz="2400" dirty="0" err="1">
                <a:latin typeface="Berlin Sans FB" pitchFamily="34" charset="0"/>
              </a:rPr>
              <a:t>uang</a:t>
            </a:r>
            <a:r>
              <a:rPr lang="en-US" sz="2400" dirty="0">
                <a:latin typeface="Berlin Sans FB" pitchFamily="34" charset="0"/>
              </a:rPr>
              <a:t> yang </a:t>
            </a:r>
            <a:r>
              <a:rPr lang="en-US" sz="2400" dirty="0" err="1">
                <a:latin typeface="Berlin Sans FB" pitchFamily="34" charset="0"/>
              </a:rPr>
              <a:t>beredar</a:t>
            </a:r>
            <a:r>
              <a:rPr lang="en-US" sz="2400" dirty="0">
                <a:latin typeface="Berlin Sans FB" pitchFamily="34" charset="0"/>
              </a:rPr>
              <a:t> </a:t>
            </a:r>
            <a:r>
              <a:rPr lang="en-US" sz="2400" dirty="0" err="1">
                <a:latin typeface="Berlin Sans FB" pitchFamily="34" charset="0"/>
              </a:rPr>
              <a:t>menurut</a:t>
            </a:r>
            <a:r>
              <a:rPr lang="en-US" sz="2400" dirty="0">
                <a:latin typeface="Berlin Sans FB" pitchFamily="34" charset="0"/>
              </a:rPr>
              <a:t> </a:t>
            </a:r>
            <a:r>
              <a:rPr lang="en-US" sz="2400" dirty="0" err="1">
                <a:latin typeface="Berlin Sans FB" pitchFamily="34" charset="0"/>
              </a:rPr>
              <a:t>teori</a:t>
            </a:r>
            <a:r>
              <a:rPr lang="en-US" sz="2400" dirty="0">
                <a:latin typeface="Berlin Sans FB" pitchFamily="34" charset="0"/>
              </a:rPr>
              <a:t> </a:t>
            </a:r>
            <a:r>
              <a:rPr lang="en-US" sz="2400" dirty="0" err="1">
                <a:latin typeface="Berlin Sans FB" pitchFamily="34" charset="0"/>
              </a:rPr>
              <a:t>kuantitas</a:t>
            </a:r>
            <a:r>
              <a:rPr lang="en-US" sz="2400" dirty="0">
                <a:latin typeface="Berlin Sans FB" pitchFamily="34" charset="0"/>
              </a:rPr>
              <a:t> Irving Fisher </a:t>
            </a:r>
            <a:r>
              <a:rPr lang="en-US" sz="2400" dirty="0" err="1">
                <a:latin typeface="Berlin Sans FB" pitchFamily="34" charset="0"/>
              </a:rPr>
              <a:t>adalah</a:t>
            </a:r>
            <a:r>
              <a:rPr lang="en-US" sz="2400" dirty="0">
                <a:latin typeface="Berlin Sans FB" pitchFamily="34" charset="0"/>
              </a:rPr>
              <a:t> </a:t>
            </a:r>
            <a:r>
              <a:rPr lang="en-US" sz="2400" dirty="0" smtClean="0">
                <a:latin typeface="Berlin Sans FB" pitchFamily="34" charset="0"/>
              </a:rPr>
              <a:t>….</a:t>
            </a:r>
            <a:endParaRPr lang="en-US" sz="2400" dirty="0">
              <a:latin typeface="Berlin Sans FB" pitchFamily="34" charset="0"/>
            </a:endParaRPr>
          </a:p>
          <a:p>
            <a:pPr marL="457200" lvl="0" indent="-457200">
              <a:buFont typeface="+mj-lt"/>
              <a:buAutoNum type="alphaUcPeriod"/>
            </a:pPr>
            <a:r>
              <a:rPr lang="en-US" sz="2400" dirty="0">
                <a:latin typeface="Berlin Sans FB" pitchFamily="34" charset="0"/>
              </a:rPr>
              <a:t>5 kali</a:t>
            </a:r>
          </a:p>
          <a:p>
            <a:pPr marL="457200" lvl="0" indent="-457200">
              <a:buFont typeface="+mj-lt"/>
              <a:buAutoNum type="alphaUcPeriod"/>
            </a:pPr>
            <a:r>
              <a:rPr lang="en-US" sz="2400" dirty="0">
                <a:latin typeface="Berlin Sans FB" pitchFamily="34" charset="0"/>
              </a:rPr>
              <a:t>10 kali</a:t>
            </a:r>
          </a:p>
          <a:p>
            <a:pPr marL="457200" lvl="0" indent="-457200">
              <a:buFont typeface="+mj-lt"/>
              <a:buAutoNum type="alphaUcPeriod"/>
            </a:pPr>
            <a:r>
              <a:rPr lang="en-US" sz="2400" dirty="0">
                <a:latin typeface="Berlin Sans FB" pitchFamily="34" charset="0"/>
              </a:rPr>
              <a:t>50 kali</a:t>
            </a:r>
          </a:p>
          <a:p>
            <a:pPr marL="457200" lvl="0" indent="-457200">
              <a:buFont typeface="+mj-lt"/>
              <a:buAutoNum type="alphaUcPeriod"/>
            </a:pPr>
            <a:r>
              <a:rPr lang="en-US" sz="2400" dirty="0">
                <a:latin typeface="Berlin Sans FB" pitchFamily="34" charset="0"/>
              </a:rPr>
              <a:t>100 kali</a:t>
            </a:r>
          </a:p>
          <a:p>
            <a:pPr marL="457200" lvl="0" indent="-457200">
              <a:buFont typeface="+mj-lt"/>
              <a:buAutoNum type="alphaUcPeriod"/>
            </a:pPr>
            <a:r>
              <a:rPr lang="en-US" sz="2400" dirty="0">
                <a:latin typeface="Berlin Sans FB" pitchFamily="34" charset="0"/>
              </a:rPr>
              <a:t>1000 kali</a:t>
            </a:r>
          </a:p>
        </p:txBody>
      </p:sp>
    </p:spTree>
    <p:extLst>
      <p:ext uri="{BB962C8B-B14F-4D97-AF65-F5344CB8AC3E}">
        <p14:creationId xmlns:p14="http://schemas.microsoft.com/office/powerpoint/2010/main" val="1369672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56125" y="71414"/>
            <a:ext cx="867359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Tabel</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berikut</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mengklasifikasi</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instruksi-instruksi</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endParaRPr kumimoji="0" lang="id-ID"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yang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umum</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digunakan</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dalam</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soal</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pertanyaan</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sesuai</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kategori</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Bloom</a:t>
            </a:r>
            <a:r>
              <a:rPr kumimoji="0" lang="en-US" sz="2000" b="1" i="0" u="none" strike="noStrike" cap="none" normalizeH="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taxonomy.</a:t>
            </a:r>
            <a:endParaRPr kumimoji="0" lang="en-US" sz="2000" b="0" i="0" u="none" strike="noStrike" cap="none" normalizeH="0" baseline="0" dirty="0" smtClean="0">
              <a:ln>
                <a:noFill/>
              </a:ln>
              <a:solidFill>
                <a:schemeClr val="tx1"/>
              </a:solidFill>
              <a:effectLst/>
              <a:latin typeface="Berlin Sans FB Demi" pitchFamily="34" charset="0"/>
              <a:cs typeface="Arial" pitchFamily="34" charset="0"/>
            </a:endParaRPr>
          </a:p>
        </p:txBody>
      </p:sp>
      <p:graphicFrame>
        <p:nvGraphicFramePr>
          <p:cNvPr id="3" name="Table 2"/>
          <p:cNvGraphicFramePr>
            <a:graphicFrameLocks noGrp="1"/>
          </p:cNvGraphicFramePr>
          <p:nvPr/>
        </p:nvGraphicFramePr>
        <p:xfrm>
          <a:off x="152400" y="1247762"/>
          <a:ext cx="8777318" cy="5286388"/>
        </p:xfrm>
        <a:graphic>
          <a:graphicData uri="http://schemas.openxmlformats.org/drawingml/2006/table">
            <a:tbl>
              <a:tblPr/>
              <a:tblGrid>
                <a:gridCol w="1498681"/>
                <a:gridCol w="1707334"/>
                <a:gridCol w="1347896"/>
                <a:gridCol w="1526425"/>
                <a:gridCol w="1359620"/>
                <a:gridCol w="1337362"/>
              </a:tblGrid>
              <a:tr h="656418">
                <a:tc>
                  <a:txBody>
                    <a:bodyPr/>
                    <a:lstStyle/>
                    <a:p>
                      <a:pPr>
                        <a:spcAft>
                          <a:spcPts val="0"/>
                        </a:spcAft>
                      </a:pPr>
                      <a:r>
                        <a:rPr lang="id-ID" sz="1800" b="1" dirty="0" smtClean="0">
                          <a:latin typeface="Agency FB" pitchFamily="34" charset="0"/>
                          <a:ea typeface="Calibri"/>
                          <a:cs typeface="Times New Roman"/>
                        </a:rPr>
                        <a:t>Mengingat (Remember)</a:t>
                      </a:r>
                      <a:endParaRPr lang="en-US" sz="1800" b="1" dirty="0" smtClean="0">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US" sz="1800" b="1" dirty="0" err="1" smtClean="0">
                          <a:latin typeface="Agency FB" pitchFamily="34" charset="0"/>
                          <a:ea typeface="Calibri"/>
                          <a:cs typeface="Times New Roman"/>
                        </a:rPr>
                        <a:t>Pemahaman</a:t>
                      </a:r>
                      <a:r>
                        <a:rPr lang="en-US" sz="1800" b="1" dirty="0" smtClean="0">
                          <a:latin typeface="Agency FB" pitchFamily="34" charset="0"/>
                          <a:ea typeface="Calibri"/>
                          <a:cs typeface="Times New Roman"/>
                        </a:rPr>
                        <a:t> (</a:t>
                      </a:r>
                      <a:r>
                        <a:rPr lang="id-ID" sz="1800" b="1" dirty="0" smtClean="0">
                          <a:latin typeface="Agency FB" pitchFamily="34" charset="0"/>
                          <a:ea typeface="Calibri"/>
                          <a:cs typeface="Times New Roman"/>
                        </a:rPr>
                        <a:t>Understand</a:t>
                      </a:r>
                      <a:r>
                        <a:rPr lang="en-US" sz="1800" b="1" dirty="0" smtClean="0">
                          <a:latin typeface="Agency FB" pitchFamily="34"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US" sz="1800" b="1" dirty="0" err="1" smtClean="0">
                          <a:latin typeface="Agency FB" pitchFamily="34" charset="0"/>
                          <a:ea typeface="Calibri"/>
                          <a:cs typeface="Times New Roman"/>
                        </a:rPr>
                        <a:t>Aplikasi</a:t>
                      </a:r>
                      <a:r>
                        <a:rPr lang="en-US" sz="1800" b="1" dirty="0" smtClean="0">
                          <a:latin typeface="Agency FB" pitchFamily="34" charset="0"/>
                          <a:ea typeface="Calibri"/>
                          <a:cs typeface="Times New Roman"/>
                        </a:rPr>
                        <a:t>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US" sz="1800" b="1" dirty="0" err="1" smtClean="0">
                          <a:latin typeface="Agency FB" pitchFamily="34" charset="0"/>
                          <a:ea typeface="Calibri"/>
                          <a:cs typeface="Times New Roman"/>
                        </a:rPr>
                        <a:t>Analisa</a:t>
                      </a:r>
                      <a:r>
                        <a:rPr lang="en-US" sz="1800" b="1" dirty="0" smtClean="0">
                          <a:latin typeface="Agency FB" pitchFamily="34" charset="0"/>
                          <a:ea typeface="Calibri"/>
                          <a:cs typeface="Times New Roman"/>
                        </a:rPr>
                        <a:t> </a:t>
                      </a:r>
                      <a:endParaRPr lang="id-ID" sz="1800" b="1" dirty="0" smtClean="0">
                        <a:latin typeface="Agency FB" pitchFamily="34" charset="0"/>
                        <a:ea typeface="Calibri"/>
                        <a:cs typeface="Times New Roman"/>
                      </a:endParaRPr>
                    </a:p>
                    <a:p>
                      <a:pPr>
                        <a:spcAft>
                          <a:spcPts val="0"/>
                        </a:spcAft>
                      </a:pPr>
                      <a:r>
                        <a:rPr lang="en-US" sz="1800" b="1" dirty="0" smtClean="0">
                          <a:latin typeface="Agency FB" pitchFamily="34" charset="0"/>
                          <a:ea typeface="Calibri"/>
                          <a:cs typeface="Times New Roman"/>
                        </a:rPr>
                        <a:t>(Analysis)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id-ID" sz="1800" b="1" dirty="0" smtClean="0">
                          <a:solidFill>
                            <a:srgbClr val="000000"/>
                          </a:solidFill>
                          <a:latin typeface="Agency FB" pitchFamily="34" charset="0"/>
                          <a:ea typeface="Times New Roman"/>
                          <a:cs typeface="Times New Roman"/>
                        </a:rPr>
                        <a:t>Evaluasi</a:t>
                      </a:r>
                    </a:p>
                    <a:p>
                      <a:pPr>
                        <a:spcAft>
                          <a:spcPts val="0"/>
                        </a:spcAft>
                      </a:pPr>
                      <a:r>
                        <a:rPr lang="en-US" sz="1800" b="1" dirty="0" smtClean="0">
                          <a:solidFill>
                            <a:srgbClr val="000000"/>
                          </a:solidFill>
                          <a:latin typeface="Agency FB" pitchFamily="34" charset="0"/>
                          <a:ea typeface="Times New Roman"/>
                          <a:cs typeface="Times New Roman"/>
                        </a:rPr>
                        <a:t>(</a:t>
                      </a:r>
                      <a:r>
                        <a:rPr lang="id-ID" sz="1800" b="1" dirty="0" smtClean="0">
                          <a:solidFill>
                            <a:srgbClr val="000000"/>
                          </a:solidFill>
                          <a:latin typeface="Agency FB" pitchFamily="34" charset="0"/>
                          <a:ea typeface="Times New Roman"/>
                          <a:cs typeface="Times New Roman"/>
                        </a:rPr>
                        <a:t>Evaluate</a:t>
                      </a:r>
                      <a:r>
                        <a:rPr lang="en-US" sz="1800" b="1" dirty="0" smtClean="0">
                          <a:solidFill>
                            <a:srgbClr val="000000"/>
                          </a:solidFill>
                          <a:latin typeface="Agency FB" pitchFamily="34" charset="0"/>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id-ID" sz="1800" b="1" dirty="0" smtClean="0">
                          <a:latin typeface="Agency FB" pitchFamily="34" charset="0"/>
                          <a:ea typeface="Calibri"/>
                          <a:cs typeface="Times New Roman"/>
                        </a:rPr>
                        <a:t>Kreasi</a:t>
                      </a:r>
                    </a:p>
                    <a:p>
                      <a:pPr>
                        <a:spcAft>
                          <a:spcPts val="0"/>
                        </a:spcAft>
                      </a:pPr>
                      <a:r>
                        <a:rPr lang="en-US" sz="1800" b="1" dirty="0" smtClean="0">
                          <a:latin typeface="Agency FB" pitchFamily="34" charset="0"/>
                          <a:ea typeface="Calibri"/>
                          <a:cs typeface="Times New Roman"/>
                        </a:rPr>
                        <a:t>(</a:t>
                      </a:r>
                      <a:r>
                        <a:rPr lang="id-ID" sz="1800" b="1" dirty="0" smtClean="0">
                          <a:latin typeface="Agency FB" pitchFamily="34" charset="0"/>
                          <a:ea typeface="Calibri"/>
                          <a:cs typeface="Times New Roman"/>
                        </a:rPr>
                        <a:t>Create</a:t>
                      </a:r>
                      <a:r>
                        <a:rPr lang="en-US" sz="1800" b="1" dirty="0" smtClean="0">
                          <a:latin typeface="Agency FB" pitchFamily="34" charset="0"/>
                          <a:ea typeface="Calibri"/>
                          <a:cs typeface="Times New Roman"/>
                        </a:rPr>
                        <a:t>)</a:t>
                      </a:r>
                      <a:endParaRPr lang="en-AU" sz="1800" dirty="0">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629970">
                <a:tc>
                  <a:txBody>
                    <a:bodyPr/>
                    <a:lstStyle/>
                    <a:p>
                      <a:pPr>
                        <a:spcBef>
                          <a:spcPts val="200"/>
                        </a:spcBef>
                        <a:spcAft>
                          <a:spcPts val="0"/>
                        </a:spcAft>
                        <a:buFont typeface="Arial" pitchFamily="34" charset="0"/>
                        <a:buChar char="•"/>
                      </a:pPr>
                      <a:r>
                        <a:rPr lang="en-AU" sz="2000" dirty="0" err="1" smtClean="0">
                          <a:solidFill>
                            <a:srgbClr val="000000"/>
                          </a:solidFill>
                          <a:latin typeface="Agency FB" pitchFamily="34" charset="0"/>
                          <a:ea typeface="Times New Roman"/>
                          <a:cs typeface="Times New Roman"/>
                        </a:rPr>
                        <a:t>Uraikan</a:t>
                      </a:r>
                      <a:r>
                        <a:rPr lang="en-AU" sz="2000" dirty="0" smtClean="0">
                          <a:solidFill>
                            <a:srgbClr val="000000"/>
                          </a:solidFill>
                          <a:latin typeface="Agency FB" pitchFamily="34" charset="0"/>
                          <a:ea typeface="Times New Roman"/>
                          <a:cs typeface="Times New Roman"/>
                        </a:rPr>
                        <a:t>  </a:t>
                      </a:r>
                      <a:endParaRPr lang="en-AU" sz="2000" dirty="0">
                        <a:solidFill>
                          <a:srgbClr val="000000"/>
                        </a:solidFill>
                        <a:latin typeface="Agency FB" pitchFamily="34" charset="0"/>
                        <a:ea typeface="Times New Roman"/>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Identifikasi</a:t>
                      </a:r>
                      <a:endParaRPr lang="en-AU" sz="2000" dirty="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Urutkan</a:t>
                      </a:r>
                      <a:endParaRPr lang="en-US" sz="2000" dirty="0" smtClean="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Sebutkan</a:t>
                      </a:r>
                      <a:r>
                        <a:rPr lang="en-US" sz="2000" dirty="0" smtClean="0">
                          <a:latin typeface="Agency FB" pitchFamily="34" charset="0"/>
                          <a:ea typeface="Calibri"/>
                          <a:cs typeface="Times New Roman"/>
                        </a:rPr>
                        <a:t> </a:t>
                      </a:r>
                      <a:endParaRPr lang="en-AU" sz="2000" dirty="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Ingat</a:t>
                      </a: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kembali</a:t>
                      </a:r>
                      <a:endParaRPr lang="en-US" sz="2000" dirty="0" smtClean="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Kenali</a:t>
                      </a:r>
                      <a:r>
                        <a:rPr lang="en-US" sz="2000" dirty="0" smtClean="0">
                          <a:latin typeface="Agency FB" pitchFamily="34" charset="0"/>
                          <a:ea typeface="Calibri"/>
                          <a:cs typeface="Times New Roman"/>
                        </a:rPr>
                        <a:t> </a:t>
                      </a: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Catat</a:t>
                      </a:r>
                      <a:r>
                        <a:rPr lang="en-US" sz="2000" dirty="0" smtClean="0">
                          <a:latin typeface="Agency FB" pitchFamily="34" charset="0"/>
                          <a:ea typeface="Calibri"/>
                          <a:cs typeface="Times New Roman"/>
                        </a:rPr>
                        <a:t> </a:t>
                      </a: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Hubungkan</a:t>
                      </a:r>
                      <a:r>
                        <a:rPr lang="en-US" sz="2000" dirty="0" smtClean="0">
                          <a:latin typeface="Agency FB" pitchFamily="34" charset="0"/>
                          <a:ea typeface="Calibri"/>
                          <a:cs typeface="Times New Roman"/>
                        </a:rPr>
                        <a:t> </a:t>
                      </a:r>
                      <a:endParaRPr lang="en-AU" sz="2000" dirty="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Ulangi</a:t>
                      </a:r>
                      <a:endParaRPr lang="en-US" sz="2000" dirty="0" smtClean="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Garis</a:t>
                      </a: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bawahi</a:t>
                      </a:r>
                      <a:r>
                        <a:rPr lang="en-US" sz="2000" dirty="0" smtClean="0">
                          <a:latin typeface="Agency FB" pitchFamily="34" charset="0"/>
                          <a:ea typeface="Calibri"/>
                          <a:cs typeface="Times New Roman"/>
                        </a:rPr>
                        <a:t> </a:t>
                      </a:r>
                    </a:p>
                    <a:p>
                      <a:pPr>
                        <a:spcBef>
                          <a:spcPts val="200"/>
                        </a:spcBef>
                        <a:spcAft>
                          <a:spcPts val="0"/>
                        </a:spcAft>
                        <a:buFont typeface="Arial" pitchFamily="34" charset="0"/>
                        <a:buChar char="•"/>
                      </a:pPr>
                      <a:endParaRPr lang="en-AU" sz="2000" dirty="0">
                        <a:solidFill>
                          <a:srgbClr val="000000"/>
                        </a:solidFill>
                        <a:latin typeface="Agency FB"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Berikan</a:t>
                      </a: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contoh</a:t>
                      </a: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Uraikan</a:t>
                      </a:r>
                      <a:r>
                        <a:rPr lang="en-US" sz="200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Tentukan</a:t>
                      </a:r>
                      <a:r>
                        <a:rPr lang="en-US" sz="200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Jelaskan</a:t>
                      </a: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Ekspresikan</a:t>
                      </a:r>
                      <a:r>
                        <a:rPr lang="en-US" sz="2000" baseline="0" dirty="0" smtClean="0">
                          <a:latin typeface="Agency FB" pitchFamily="34" charset="0"/>
                          <a:ea typeface="Calibri"/>
                          <a:cs typeface="Times New Roman"/>
                        </a:rPr>
                        <a:t> </a:t>
                      </a:r>
                      <a:endParaRPr lang="id-ID" sz="2000" baseline="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baseline="0" dirty="0" smtClean="0">
                          <a:latin typeface="Agency FB" pitchFamily="34" charset="0"/>
                          <a:ea typeface="Calibri"/>
                          <a:cs typeface="Times New Roman"/>
                        </a:rPr>
                        <a:t>J</a:t>
                      </a:r>
                      <a:r>
                        <a:rPr lang="en-US" sz="2000" baseline="0" dirty="0" err="1" smtClean="0">
                          <a:latin typeface="Agency FB" pitchFamily="34" charset="0"/>
                          <a:ea typeface="Calibri"/>
                          <a:cs typeface="Times New Roman"/>
                        </a:rPr>
                        <a:t>elaskan</a:t>
                      </a:r>
                      <a:r>
                        <a:rPr lang="en-US" sz="2000" baseline="0" dirty="0" smtClean="0">
                          <a:latin typeface="Agency FB" pitchFamily="34" charset="0"/>
                          <a:ea typeface="Calibri"/>
                          <a:cs typeface="Times New Roman"/>
                        </a:rPr>
                        <a:t> </a:t>
                      </a:r>
                      <a:r>
                        <a:rPr lang="en-US" sz="2000" baseline="0" dirty="0" err="1" smtClean="0">
                          <a:latin typeface="Agency FB" pitchFamily="34" charset="0"/>
                          <a:ea typeface="Calibri"/>
                          <a:cs typeface="Times New Roman"/>
                        </a:rPr>
                        <a:t>dengan</a:t>
                      </a:r>
                      <a:r>
                        <a:rPr lang="en-US" sz="2000" baseline="0" dirty="0" smtClean="0">
                          <a:latin typeface="Agency FB" pitchFamily="34" charset="0"/>
                          <a:ea typeface="Calibri"/>
                          <a:cs typeface="Times New Roman"/>
                        </a:rPr>
                        <a:t> </a:t>
                      </a:r>
                      <a:r>
                        <a:rPr lang="en-US" sz="2000" baseline="0" dirty="0" err="1" smtClean="0">
                          <a:latin typeface="Agency FB" pitchFamily="34" charset="0"/>
                          <a:ea typeface="Calibri"/>
                          <a:cs typeface="Times New Roman"/>
                        </a:rPr>
                        <a:t>kata-kata</a:t>
                      </a:r>
                      <a:r>
                        <a:rPr lang="en-US" sz="2000" baseline="0" dirty="0" smtClean="0">
                          <a:latin typeface="Agency FB" pitchFamily="34" charset="0"/>
                          <a:ea typeface="Calibri"/>
                          <a:cs typeface="Times New Roman"/>
                        </a:rPr>
                        <a:t> </a:t>
                      </a:r>
                      <a:r>
                        <a:rPr lang="en-US" sz="2000" baseline="0" dirty="0" err="1" smtClean="0">
                          <a:latin typeface="Agency FB" pitchFamily="34" charset="0"/>
                          <a:ea typeface="Calibri"/>
                          <a:cs typeface="Times New Roman"/>
                        </a:rPr>
                        <a:t>sendiri</a:t>
                      </a:r>
                      <a:r>
                        <a:rPr lang="en-US" sz="2000" baseline="0" dirty="0" smtClean="0">
                          <a:latin typeface="Agency FB" pitchFamily="34" charset="0"/>
                          <a:ea typeface="Calibri"/>
                          <a:cs typeface="Times New Roman"/>
                        </a:rPr>
                        <a:t> </a:t>
                      </a:r>
                      <a:endParaRPr lang="id-ID" sz="2000" baseline="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baseline="0" dirty="0" smtClean="0">
                          <a:latin typeface="Agency FB" pitchFamily="34" charset="0"/>
                          <a:ea typeface="Calibri"/>
                          <a:cs typeface="Times New Roman"/>
                        </a:rPr>
                        <a:t>I</a:t>
                      </a:r>
                      <a:r>
                        <a:rPr lang="en-US" sz="2000" baseline="0" dirty="0" err="1" smtClean="0">
                          <a:latin typeface="Agency FB" pitchFamily="34" charset="0"/>
                          <a:ea typeface="Calibri"/>
                          <a:cs typeface="Times New Roman"/>
                        </a:rPr>
                        <a:t>dentifikasi</a:t>
                      </a:r>
                      <a:r>
                        <a:rPr lang="en-US" sz="2000" baseline="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baseline="0" dirty="0" err="1" smtClean="0">
                          <a:latin typeface="Agency FB" pitchFamily="34" charset="0"/>
                          <a:ea typeface="Calibri"/>
                          <a:cs typeface="Times New Roman"/>
                        </a:rPr>
                        <a:t>Temukan</a:t>
                      </a:r>
                      <a:r>
                        <a:rPr lang="en-US" sz="2000" baseline="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baseline="0" dirty="0" err="1" smtClean="0">
                          <a:latin typeface="Agency FB" pitchFamily="34" charset="0"/>
                          <a:ea typeface="Calibri"/>
                          <a:cs typeface="Times New Roman"/>
                        </a:rPr>
                        <a:t>Ulangi</a:t>
                      </a:r>
                      <a:endParaRPr lang="en-US" sz="2000" baseline="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Pilih</a:t>
                      </a:r>
                      <a:r>
                        <a:rPr lang="en-US" sz="200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Sebutkan</a:t>
                      </a:r>
                      <a:endParaRPr lang="en-US"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Terjemahkan</a:t>
                      </a:r>
                      <a:r>
                        <a:rPr lang="en-US" sz="2000" dirty="0" smtClean="0">
                          <a:latin typeface="Agency FB" pitchFamily="34" charset="0"/>
                          <a:ea typeface="Calibri"/>
                          <a:cs typeface="Times New Roman"/>
                        </a:rPr>
                        <a:t>  </a:t>
                      </a:r>
                      <a:endParaRPr lang="en-AU" sz="2000" dirty="0">
                        <a:latin typeface="Agency FB" pitchFamily="34" charset="0"/>
                        <a:ea typeface="Calibri"/>
                        <a:cs typeface="Times New Roman"/>
                      </a:endParaRPr>
                    </a:p>
                    <a:p>
                      <a:pPr marL="95250" indent="-95250">
                        <a:spcBef>
                          <a:spcPts val="200"/>
                        </a:spcBef>
                        <a:spcAft>
                          <a:spcPts val="0"/>
                        </a:spcAft>
                        <a:buFont typeface="Arial" pitchFamily="34" charset="0"/>
                        <a:buChar char="•"/>
                      </a:pPr>
                      <a:endParaRPr lang="en-AU" sz="2000" dirty="0">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Aplikasikan</a:t>
                      </a:r>
                      <a:r>
                        <a:rPr lang="en-US" sz="2000" dirty="0" smtClean="0">
                          <a:latin typeface="Agency FB" pitchFamily="34" charset="0"/>
                          <a:ea typeface="Calibri"/>
                          <a:cs typeface="Times New Roman"/>
                        </a:rPr>
                        <a:t> </a:t>
                      </a:r>
                      <a:endParaRPr lang="id-ID"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dirty="0" smtClean="0">
                          <a:latin typeface="Agency FB" pitchFamily="34" charset="0"/>
                          <a:ea typeface="Calibri"/>
                          <a:cs typeface="Times New Roman"/>
                        </a:rPr>
                        <a:t>T</a:t>
                      </a:r>
                      <a:r>
                        <a:rPr lang="en-US" sz="2000" dirty="0" err="1" smtClean="0">
                          <a:latin typeface="Agency FB" pitchFamily="34" charset="0"/>
                          <a:ea typeface="Calibri"/>
                          <a:cs typeface="Times New Roman"/>
                        </a:rPr>
                        <a:t>unjukkan</a:t>
                      </a:r>
                      <a:r>
                        <a:rPr lang="en-US" sz="2000" dirty="0" smtClean="0">
                          <a:latin typeface="Agency FB" pitchFamily="34" charset="0"/>
                          <a:ea typeface="Calibri"/>
                          <a:cs typeface="Times New Roman"/>
                        </a:rPr>
                        <a:t> </a:t>
                      </a:r>
                      <a:endParaRPr lang="id-ID"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dirty="0" smtClean="0">
                          <a:latin typeface="Agency FB" pitchFamily="34" charset="0"/>
                          <a:ea typeface="Calibri"/>
                          <a:cs typeface="Times New Roman"/>
                        </a:rPr>
                        <a:t>G</a:t>
                      </a:r>
                      <a:r>
                        <a:rPr lang="en-US" sz="2000" dirty="0" err="1" smtClean="0">
                          <a:latin typeface="Agency FB" pitchFamily="34" charset="0"/>
                          <a:ea typeface="Calibri"/>
                          <a:cs typeface="Times New Roman"/>
                        </a:rPr>
                        <a:t>unakan</a:t>
                      </a:r>
                      <a:r>
                        <a:rPr lang="en-US" sz="200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Manfaatkan</a:t>
                      </a:r>
                      <a:endParaRPr lang="en-US"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Ilustrasikan</a:t>
                      </a:r>
                      <a:endParaRPr lang="en-US"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Operasikan</a:t>
                      </a:r>
                      <a:endParaRPr lang="en-US"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Terapkan</a:t>
                      </a:r>
                      <a:r>
                        <a:rPr lang="en-US" sz="2000" baseline="0" dirty="0" smtClean="0">
                          <a:latin typeface="Agency FB" pitchFamily="34" charset="0"/>
                          <a:ea typeface="Calibri"/>
                          <a:cs typeface="Times New Roman"/>
                        </a:rPr>
                        <a:t> </a:t>
                      </a:r>
                      <a:endParaRPr lang="en-US"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endParaRPr lang="en-AU" sz="2000" dirty="0">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Analisa</a:t>
                      </a:r>
                      <a:r>
                        <a:rPr lang="en-US" sz="2000" dirty="0" smtClean="0">
                          <a:solidFill>
                            <a:srgbClr val="0000CC"/>
                          </a:solidFill>
                          <a:latin typeface="Agency FB" pitchFamily="34" charset="0"/>
                          <a:ea typeface="Calibri"/>
                          <a:cs typeface="Times New Roman"/>
                        </a:rPr>
                        <a:t> </a:t>
                      </a:r>
                      <a:endParaRPr lang="en-AU" sz="2000" dirty="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Kategorikan</a:t>
                      </a:r>
                      <a:r>
                        <a:rPr lang="en-US" sz="2000" dirty="0" smtClean="0">
                          <a:solidFill>
                            <a:srgbClr val="0000CC"/>
                          </a:solidFill>
                          <a:latin typeface="Agency FB" pitchFamily="34" charset="0"/>
                          <a:ea typeface="Calibri"/>
                          <a:cs typeface="Times New Roman"/>
                        </a:rPr>
                        <a:t> </a:t>
                      </a:r>
                      <a:endParaRPr lang="id-ID"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B</a:t>
                      </a:r>
                      <a:r>
                        <a:rPr lang="en-US" sz="2000" dirty="0" err="1" smtClean="0">
                          <a:solidFill>
                            <a:srgbClr val="0000CC"/>
                          </a:solidFill>
                          <a:latin typeface="Agency FB" pitchFamily="34" charset="0"/>
                          <a:ea typeface="Calibri"/>
                          <a:cs typeface="Times New Roman"/>
                        </a:rPr>
                        <a:t>andingkan</a:t>
                      </a:r>
                      <a:r>
                        <a:rPr lang="en-US" sz="2000" dirty="0" smtClean="0">
                          <a:solidFill>
                            <a:srgbClr val="0000CC"/>
                          </a:solidFill>
                          <a:latin typeface="Agency FB" pitchFamily="34" charset="0"/>
                          <a:ea typeface="Calibri"/>
                          <a:cs typeface="Times New Roman"/>
                        </a:rPr>
                        <a:t>  </a:t>
                      </a:r>
                      <a:endParaRPr lang="en-AU" sz="2000" dirty="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Simpulkan</a:t>
                      </a:r>
                      <a:r>
                        <a:rPr lang="en-US" sz="2000" dirty="0" smtClean="0">
                          <a:solidFill>
                            <a:srgbClr val="0000CC"/>
                          </a:solidFill>
                          <a:latin typeface="Agency FB" pitchFamily="34" charset="0"/>
                          <a:ea typeface="Calibri"/>
                          <a:cs typeface="Times New Roman"/>
                        </a:rPr>
                        <a:t> </a:t>
                      </a:r>
                      <a:endParaRPr lang="id-ID"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B</a:t>
                      </a:r>
                      <a:r>
                        <a:rPr lang="en-US" sz="2000" dirty="0" err="1" smtClean="0">
                          <a:solidFill>
                            <a:srgbClr val="0000CC"/>
                          </a:solidFill>
                          <a:latin typeface="Agency FB" pitchFamily="34" charset="0"/>
                          <a:ea typeface="Calibri"/>
                          <a:cs typeface="Times New Roman"/>
                        </a:rPr>
                        <a:t>edakan</a:t>
                      </a:r>
                      <a:r>
                        <a:rPr lang="en-US" sz="2000" dirty="0" smtClean="0">
                          <a:solidFill>
                            <a:srgbClr val="0000CC"/>
                          </a:solidFill>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Temukan</a:t>
                      </a:r>
                      <a:r>
                        <a:rPr lang="en-US" sz="2000" baseline="0" dirty="0" smtClean="0">
                          <a:solidFill>
                            <a:srgbClr val="0000CC"/>
                          </a:solidFill>
                          <a:latin typeface="Agency FB" pitchFamily="34" charset="0"/>
                          <a:ea typeface="Calibri"/>
                          <a:cs typeface="Times New Roman"/>
                        </a:rPr>
                        <a:t> </a:t>
                      </a:r>
                      <a:endParaRPr lang="id-ID" sz="2000" baseline="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baseline="0" dirty="0" smtClean="0">
                          <a:solidFill>
                            <a:srgbClr val="0000CC"/>
                          </a:solidFill>
                          <a:latin typeface="Agency FB" pitchFamily="34" charset="0"/>
                          <a:ea typeface="Calibri"/>
                          <a:cs typeface="Times New Roman"/>
                        </a:rPr>
                        <a:t>G</a:t>
                      </a:r>
                      <a:r>
                        <a:rPr lang="en-US" sz="2000" baseline="0" dirty="0" err="1" smtClean="0">
                          <a:solidFill>
                            <a:srgbClr val="0000CC"/>
                          </a:solidFill>
                          <a:latin typeface="Agency FB" pitchFamily="34" charset="0"/>
                          <a:ea typeface="Calibri"/>
                          <a:cs typeface="Times New Roman"/>
                        </a:rPr>
                        <a:t>ambarkan</a:t>
                      </a:r>
                      <a:endParaRPr lang="en-US" sz="2000" baseline="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baseline="0" dirty="0" err="1" smtClean="0">
                          <a:solidFill>
                            <a:srgbClr val="0000CC"/>
                          </a:solidFill>
                          <a:latin typeface="Agency FB" pitchFamily="34" charset="0"/>
                          <a:ea typeface="Calibri"/>
                          <a:cs typeface="Times New Roman"/>
                        </a:rPr>
                        <a:t>Artikan</a:t>
                      </a:r>
                      <a:endParaRPr lang="en-US" sz="2000" baseline="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baseline="0" dirty="0" err="1" smtClean="0">
                          <a:solidFill>
                            <a:srgbClr val="0000CC"/>
                          </a:solidFill>
                          <a:latin typeface="Agency FB" pitchFamily="34" charset="0"/>
                          <a:ea typeface="Calibri"/>
                          <a:cs typeface="Times New Roman"/>
                        </a:rPr>
                        <a:t>Telaah</a:t>
                      </a:r>
                      <a:endParaRPr lang="en-US" sz="2000" baseline="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Prediksi</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endParaRPr lang="en-AU" sz="2000" dirty="0">
                        <a:solidFill>
                          <a:srgbClr val="0000CC"/>
                        </a:solidFill>
                        <a:latin typeface="Agency FB" pitchFamily="34" charset="0"/>
                        <a:ea typeface="Calibri"/>
                        <a:cs typeface="Times New Roman"/>
                      </a:endParaRPr>
                    </a:p>
                    <a:p>
                      <a:pPr>
                        <a:spcBef>
                          <a:spcPts val="200"/>
                        </a:spcBef>
                        <a:spcAft>
                          <a:spcPts val="0"/>
                        </a:spcAft>
                        <a:buFont typeface="Arial" pitchFamily="34" charset="0"/>
                        <a:buChar char="•"/>
                      </a:pPr>
                      <a:endParaRPr lang="en-AU" sz="2000" dirty="0">
                        <a:solidFill>
                          <a:srgbClr val="0000CC"/>
                        </a:solidFill>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Menilai</a:t>
                      </a:r>
                      <a:r>
                        <a:rPr lang="en-US" sz="2000" dirty="0" smtClean="0">
                          <a:solidFill>
                            <a:srgbClr val="0000CC"/>
                          </a:solidFill>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Pilih</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Kritik</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Evaluasi</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Telaah</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baseline="0" dirty="0" smtClean="0">
                          <a:solidFill>
                            <a:srgbClr val="0000CC"/>
                          </a:solidFill>
                          <a:latin typeface="Agency FB" pitchFamily="34" charset="0"/>
                          <a:ea typeface="Calibri"/>
                          <a:cs typeface="Times New Roman"/>
                        </a:rPr>
                        <a:t>P</a:t>
                      </a:r>
                      <a:r>
                        <a:rPr lang="en-US" sz="2000" baseline="0" dirty="0" err="1" smtClean="0">
                          <a:solidFill>
                            <a:srgbClr val="0000CC"/>
                          </a:solidFill>
                          <a:latin typeface="Agency FB" pitchFamily="34" charset="0"/>
                          <a:ea typeface="Calibri"/>
                          <a:cs typeface="Times New Roman"/>
                        </a:rPr>
                        <a:t>eringkat</a:t>
                      </a:r>
                      <a:endParaRPr lang="en-US" sz="2000" baseline="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Kaji</a:t>
                      </a:r>
                      <a:r>
                        <a:rPr lang="en-US" sz="2000" dirty="0" smtClean="0">
                          <a:solidFill>
                            <a:srgbClr val="0000CC"/>
                          </a:solidFill>
                          <a:latin typeface="Agency FB" pitchFamily="34" charset="0"/>
                          <a:ea typeface="Calibri"/>
                          <a:cs typeface="Times New Roman"/>
                        </a:rPr>
                        <a:t> </a:t>
                      </a:r>
                      <a:r>
                        <a:rPr lang="en-US" sz="2000" dirty="0" err="1" smtClean="0">
                          <a:solidFill>
                            <a:srgbClr val="0000CC"/>
                          </a:solidFill>
                          <a:latin typeface="Agency FB" pitchFamily="34" charset="0"/>
                          <a:ea typeface="Calibri"/>
                          <a:cs typeface="Times New Roman"/>
                        </a:rPr>
                        <a:t>ulang</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Cermati</a:t>
                      </a:r>
                      <a:r>
                        <a:rPr lang="en-US" sz="2000" dirty="0" smtClean="0">
                          <a:solidFill>
                            <a:srgbClr val="0000CC"/>
                          </a:solidFill>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Kumpulkan</a:t>
                      </a:r>
                      <a:endParaRPr lang="en-AU" sz="2000" dirty="0" smtClean="0">
                        <a:solidFill>
                          <a:srgbClr val="0000CC"/>
                        </a:solidFill>
                        <a:latin typeface="Agency FB" pitchFamily="34" charset="0"/>
                        <a:ea typeface="Times New Roman"/>
                        <a:cs typeface="Times New Roman"/>
                      </a:endParaRP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Rumuskan</a:t>
                      </a:r>
                      <a:endParaRPr lang="en-AU" sz="2000" dirty="0" smtClean="0">
                        <a:solidFill>
                          <a:srgbClr val="0000CC"/>
                        </a:solidFill>
                        <a:latin typeface="Agency FB" pitchFamily="34" charset="0"/>
                        <a:ea typeface="Times New Roman"/>
                        <a:cs typeface="Times New Roman"/>
                      </a:endParaRP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Kelola</a:t>
                      </a:r>
                      <a:r>
                        <a:rPr lang="en-AU" sz="2000" dirty="0" smtClean="0">
                          <a:solidFill>
                            <a:srgbClr val="0000CC"/>
                          </a:solidFill>
                          <a:latin typeface="Agency FB" pitchFamily="34" charset="0"/>
                          <a:ea typeface="Times New Roman"/>
                          <a:cs typeface="Times New Roman"/>
                        </a:rPr>
                        <a:t> </a:t>
                      </a: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Modifikasi</a:t>
                      </a:r>
                      <a:endParaRPr lang="en-AU" sz="2000" dirty="0" smtClean="0">
                        <a:solidFill>
                          <a:srgbClr val="0000CC"/>
                        </a:solidFill>
                        <a:latin typeface="Agency FB" pitchFamily="34" charset="0"/>
                        <a:ea typeface="Times New Roman"/>
                        <a:cs typeface="Times New Roman"/>
                      </a:endParaRP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Mengubah</a:t>
                      </a:r>
                      <a:endParaRPr lang="en-AU" sz="2000" dirty="0" smtClean="0">
                        <a:solidFill>
                          <a:srgbClr val="0000CC"/>
                        </a:solidFill>
                        <a:latin typeface="Agency FB" pitchFamily="34" charset="0"/>
                        <a:ea typeface="Times New Roman"/>
                        <a:cs typeface="Times New Roman"/>
                      </a:endParaRP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Sintesa</a:t>
                      </a:r>
                      <a:endParaRPr lang="en-AU" sz="2000" dirty="0" smtClean="0">
                        <a:solidFill>
                          <a:srgbClr val="0000CC"/>
                        </a:solidFill>
                        <a:latin typeface="Agency FB"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Buat</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Bangun</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Rancang</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Kembangkan</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Hasilkan</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Susun</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Rakit</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Bentuk</a:t>
                      </a:r>
                    </a:p>
                    <a:p>
                      <a:pPr marL="95250" indent="-95250">
                        <a:spcBef>
                          <a:spcPts val="200"/>
                        </a:spcBef>
                        <a:spcAft>
                          <a:spcPts val="0"/>
                        </a:spcAft>
                        <a:buFont typeface="Arial" pitchFamily="34" charset="0"/>
                        <a:buChar char="•"/>
                      </a:pPr>
                      <a:endParaRPr lang="en-AU" sz="2000" dirty="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endParaRPr lang="en-AU" sz="2000" dirty="0">
                        <a:solidFill>
                          <a:srgbClr val="0000CC"/>
                        </a:solidFill>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370409" y="6521777"/>
            <a:ext cx="1378496" cy="365125"/>
          </a:xfrm>
          <a:prstGeom prst="rect">
            <a:avLst/>
          </a:prstGeom>
        </p:spPr>
        <p:txBody>
          <a:bodyPr/>
          <a:lstStyle/>
          <a:p>
            <a:r>
              <a:rPr lang="en-US" dirty="0" smtClean="0"/>
              <a:t>@ </a:t>
            </a:r>
            <a:r>
              <a:rPr lang="en-US" dirty="0" err="1" smtClean="0"/>
              <a:t>Dit</a:t>
            </a:r>
            <a:r>
              <a:rPr lang="en-US" dirty="0" smtClean="0"/>
              <a:t>. PSMA</a:t>
            </a:r>
            <a:endParaRPr lang="id-ID" dirty="0"/>
          </a:p>
        </p:txBody>
      </p:sp>
      <p:sp>
        <p:nvSpPr>
          <p:cNvPr id="6" name="Shape 137"/>
          <p:cNvSpPr/>
          <p:nvPr/>
        </p:nvSpPr>
        <p:spPr>
          <a:xfrm>
            <a:off x="283778" y="0"/>
            <a:ext cx="5722883" cy="562203"/>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p>
            <a:pPr marL="514350" lvl="0" indent="-514350" algn="l" defTabSz="914400">
              <a:spcBef>
                <a:spcPts val="600"/>
              </a:spcBef>
              <a:defRPr sz="1800">
                <a:solidFill>
                  <a:srgbClr val="000000"/>
                </a:solidFill>
              </a:defRPr>
            </a:pPr>
            <a:r>
              <a:rPr lang="id-ID" sz="2800" b="1" u="sng" dirty="0" smtClean="0">
                <a:latin typeface="Calibri"/>
                <a:ea typeface="Calibri"/>
                <a:cs typeface="Calibri"/>
                <a:sym typeface="Calibri"/>
              </a:rPr>
              <a:t>Contoh Level Kognitif  </a:t>
            </a:r>
            <a:r>
              <a:rPr lang="en-US" sz="2800" b="1" u="sng" dirty="0" smtClean="0">
                <a:latin typeface="Calibri"/>
                <a:ea typeface="Calibri"/>
                <a:cs typeface="Calibri"/>
                <a:sym typeface="Calibri"/>
              </a:rPr>
              <a:t>P</a:t>
            </a:r>
            <a:r>
              <a:rPr lang="id-ID" sz="2800" b="1" u="sng" dirty="0" smtClean="0">
                <a:latin typeface="Calibri"/>
                <a:ea typeface="Calibri"/>
                <a:cs typeface="Calibri"/>
                <a:sym typeface="Calibri"/>
              </a:rPr>
              <a:t>ENALARAN</a:t>
            </a:r>
            <a:endParaRPr lang="en-US" sz="2800" u="sng" dirty="0" smtClean="0">
              <a:latin typeface="Calibri"/>
              <a:ea typeface="Calibri"/>
              <a:cs typeface="Calibri"/>
              <a:sym typeface="Calibri"/>
            </a:endParaRPr>
          </a:p>
        </p:txBody>
      </p:sp>
      <p:sp>
        <p:nvSpPr>
          <p:cNvPr id="3" name="Rectangle 2"/>
          <p:cNvSpPr/>
          <p:nvPr/>
        </p:nvSpPr>
        <p:spPr>
          <a:xfrm>
            <a:off x="304800" y="1905000"/>
            <a:ext cx="8534400" cy="4154984"/>
          </a:xfrm>
          <a:prstGeom prst="rect">
            <a:avLst/>
          </a:prstGeom>
        </p:spPr>
        <p:txBody>
          <a:bodyPr wrap="square">
            <a:spAutoFit/>
          </a:bodyPr>
          <a:lstStyle/>
          <a:p>
            <a:r>
              <a:rPr lang="id-ID" sz="2400" dirty="0">
                <a:latin typeface="Arial" pitchFamily="34" charset="0"/>
                <a:cs typeface="Arial" pitchFamily="34" charset="0"/>
              </a:rPr>
              <a:t>Ahmad adalah siswa lulusan SMA yang ingin </a:t>
            </a:r>
            <a:r>
              <a:rPr lang="id-ID" sz="2400" dirty="0" smtClean="0">
                <a:latin typeface="Arial" pitchFamily="34" charset="0"/>
                <a:cs typeface="Arial" pitchFamily="34" charset="0"/>
              </a:rPr>
              <a:t>melanjutkan</a:t>
            </a:r>
            <a:r>
              <a:rPr lang="en-US" sz="2400" dirty="0" smtClean="0">
                <a:latin typeface="Arial" pitchFamily="34" charset="0"/>
                <a:cs typeface="Arial" pitchFamily="34" charset="0"/>
              </a:rPr>
              <a:t> </a:t>
            </a:r>
            <a:r>
              <a:rPr lang="id-ID" sz="2400" dirty="0" smtClean="0">
                <a:latin typeface="Arial" pitchFamily="34" charset="0"/>
                <a:cs typeface="Arial" pitchFamily="34" charset="0"/>
              </a:rPr>
              <a:t>ke </a:t>
            </a:r>
            <a:r>
              <a:rPr lang="en-US" sz="2400" dirty="0">
                <a:latin typeface="Arial" pitchFamily="34" charset="0"/>
                <a:cs typeface="Arial" pitchFamily="34" charset="0"/>
              </a:rPr>
              <a:t>F</a:t>
            </a:r>
            <a:r>
              <a:rPr lang="id-ID" sz="2400" dirty="0">
                <a:latin typeface="Arial" pitchFamily="34" charset="0"/>
                <a:cs typeface="Arial" pitchFamily="34" charset="0"/>
              </a:rPr>
              <a:t>akultas </a:t>
            </a:r>
            <a:r>
              <a:rPr lang="en-US" sz="2400" dirty="0">
                <a:latin typeface="Arial" pitchFamily="34" charset="0"/>
                <a:cs typeface="Arial" pitchFamily="34" charset="0"/>
              </a:rPr>
              <a:t>P</a:t>
            </a:r>
            <a:r>
              <a:rPr lang="id-ID" sz="2400" dirty="0">
                <a:latin typeface="Arial" pitchFamily="34" charset="0"/>
                <a:cs typeface="Arial" pitchFamily="34" charset="0"/>
              </a:rPr>
              <a:t>ertanian IPB</a:t>
            </a:r>
            <a:r>
              <a:rPr lang="en-US" sz="2400" dirty="0">
                <a:latin typeface="Arial" pitchFamily="34" charset="0"/>
                <a:cs typeface="Arial" pitchFamily="34" charset="0"/>
              </a:rPr>
              <a:t>.  S</a:t>
            </a:r>
            <a:r>
              <a:rPr lang="id-ID" sz="2400" dirty="0">
                <a:latin typeface="Arial" pitchFamily="34" charset="0"/>
                <a:cs typeface="Arial" pitchFamily="34" charset="0"/>
              </a:rPr>
              <a:t>yarat u</a:t>
            </a:r>
            <a:r>
              <a:rPr lang="en-US" sz="2400" dirty="0" err="1">
                <a:latin typeface="Arial" pitchFamily="34" charset="0"/>
                <a:cs typeface="Arial" pitchFamily="34" charset="0"/>
              </a:rPr>
              <a:t>ntuk</a:t>
            </a:r>
            <a:r>
              <a:rPr lang="en-US" sz="2400" dirty="0">
                <a:latin typeface="Arial" pitchFamily="34" charset="0"/>
                <a:cs typeface="Arial" pitchFamily="34" charset="0"/>
              </a:rPr>
              <a:t> </a:t>
            </a:r>
            <a:r>
              <a:rPr lang="en-US" sz="2400" dirty="0" err="1">
                <a:latin typeface="Arial" pitchFamily="34" charset="0"/>
                <a:cs typeface="Arial" pitchFamily="34" charset="0"/>
              </a:rPr>
              <a:t>dapat</a:t>
            </a:r>
            <a:r>
              <a:rPr lang="en-US" sz="2400" dirty="0">
                <a:latin typeface="Arial" pitchFamily="34" charset="0"/>
                <a:cs typeface="Arial" pitchFamily="34" charset="0"/>
              </a:rPr>
              <a:t> </a:t>
            </a:r>
            <a:r>
              <a:rPr lang="en-US" sz="2400" dirty="0" err="1">
                <a:latin typeface="Arial" pitchFamily="34" charset="0"/>
                <a:cs typeface="Arial" pitchFamily="34" charset="0"/>
              </a:rPr>
              <a:t>diterima</a:t>
            </a:r>
            <a:r>
              <a:rPr lang="en-US" sz="2400" dirty="0">
                <a:latin typeface="Arial" pitchFamily="34" charset="0"/>
                <a:cs typeface="Arial" pitchFamily="34" charset="0"/>
              </a:rPr>
              <a:t> di F</a:t>
            </a:r>
            <a:r>
              <a:rPr lang="id-ID" sz="2400" dirty="0">
                <a:latin typeface="Arial" pitchFamily="34" charset="0"/>
                <a:cs typeface="Arial" pitchFamily="34" charset="0"/>
              </a:rPr>
              <a:t>akultas  </a:t>
            </a:r>
            <a:r>
              <a:rPr lang="en-US" sz="2400" dirty="0">
                <a:latin typeface="Arial" pitchFamily="34" charset="0"/>
                <a:cs typeface="Arial" pitchFamily="34" charset="0"/>
              </a:rPr>
              <a:t>P</a:t>
            </a:r>
            <a:r>
              <a:rPr lang="id-ID" sz="2400" dirty="0">
                <a:latin typeface="Arial" pitchFamily="34" charset="0"/>
                <a:cs typeface="Arial" pitchFamily="34" charset="0"/>
              </a:rPr>
              <a:t>ertanian IPB </a:t>
            </a:r>
            <a:r>
              <a:rPr lang="en-US" sz="2400" dirty="0" err="1">
                <a:latin typeface="Arial" pitchFamily="34" charset="0"/>
                <a:cs typeface="Arial" pitchFamily="34" charset="0"/>
              </a:rPr>
              <a:t>harus</a:t>
            </a:r>
            <a:r>
              <a:rPr lang="en-US" sz="2400" dirty="0">
                <a:latin typeface="Arial" pitchFamily="34" charset="0"/>
                <a:cs typeface="Arial" pitchFamily="34" charset="0"/>
              </a:rPr>
              <a:t> lulus </a:t>
            </a:r>
            <a:r>
              <a:rPr lang="en-US" sz="2400" dirty="0" err="1">
                <a:latin typeface="Arial" pitchFamily="34" charset="0"/>
                <a:cs typeface="Arial" pitchFamily="34" charset="0"/>
              </a:rPr>
              <a:t>tes</a:t>
            </a:r>
            <a:r>
              <a:rPr lang="en-US" sz="2400" dirty="0">
                <a:latin typeface="Arial" pitchFamily="34" charset="0"/>
                <a:cs typeface="Arial" pitchFamily="34" charset="0"/>
              </a:rPr>
              <a:t> </a:t>
            </a:r>
            <a:r>
              <a:rPr lang="en-US" sz="2400" dirty="0" err="1">
                <a:latin typeface="Arial" pitchFamily="34" charset="0"/>
                <a:cs typeface="Arial" pitchFamily="34" charset="0"/>
              </a:rPr>
              <a:t>Matematika</a:t>
            </a:r>
            <a:r>
              <a:rPr lang="en-US" sz="2400" dirty="0">
                <a:latin typeface="Arial" pitchFamily="34" charset="0"/>
                <a:cs typeface="Arial" pitchFamily="34" charset="0"/>
              </a:rPr>
              <a:t> </a:t>
            </a:r>
            <a:r>
              <a:rPr lang="en-US" sz="2400" dirty="0" err="1">
                <a:latin typeface="Arial" pitchFamily="34" charset="0"/>
                <a:cs typeface="Arial" pitchFamily="34" charset="0"/>
              </a:rPr>
              <a:t>dengan</a:t>
            </a:r>
            <a:r>
              <a:rPr lang="en-US" sz="2400" dirty="0">
                <a:latin typeface="Arial" pitchFamily="34" charset="0"/>
                <a:cs typeface="Arial" pitchFamily="34" charset="0"/>
              </a:rPr>
              <a:t> </a:t>
            </a:r>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tidak</a:t>
            </a:r>
            <a:r>
              <a:rPr lang="en-US" sz="2400" dirty="0">
                <a:latin typeface="Arial" pitchFamily="34" charset="0"/>
                <a:cs typeface="Arial" pitchFamily="34" charset="0"/>
              </a:rPr>
              <a:t> </a:t>
            </a:r>
            <a:r>
              <a:rPr lang="en-US" sz="2400" dirty="0" err="1">
                <a:latin typeface="Arial" pitchFamily="34" charset="0"/>
                <a:cs typeface="Arial" pitchFamily="34" charset="0"/>
              </a:rPr>
              <a:t>kurang</a:t>
            </a:r>
            <a:r>
              <a:rPr lang="en-US" sz="2400" dirty="0">
                <a:latin typeface="Arial" pitchFamily="34" charset="0"/>
                <a:cs typeface="Arial" pitchFamily="34" charset="0"/>
              </a:rPr>
              <a:t> </a:t>
            </a:r>
            <a:r>
              <a:rPr lang="en-US" sz="2400" dirty="0" err="1">
                <a:latin typeface="Arial" pitchFamily="34" charset="0"/>
                <a:cs typeface="Arial" pitchFamily="34" charset="0"/>
              </a:rPr>
              <a:t>dari</a:t>
            </a:r>
            <a:r>
              <a:rPr lang="en-US" sz="2400" dirty="0">
                <a:latin typeface="Arial" pitchFamily="34" charset="0"/>
                <a:cs typeface="Arial" pitchFamily="34" charset="0"/>
              </a:rPr>
              <a:t> 7</a:t>
            </a:r>
            <a:r>
              <a:rPr lang="id-ID" sz="2400" dirty="0">
                <a:latin typeface="Arial" pitchFamily="34" charset="0"/>
                <a:cs typeface="Arial" pitchFamily="34" charset="0"/>
              </a:rPr>
              <a:t>0</a:t>
            </a:r>
            <a:r>
              <a:rPr lang="en-US" sz="2400" dirty="0">
                <a:latin typeface="Arial" pitchFamily="34" charset="0"/>
                <a:cs typeface="Arial" pitchFamily="34" charset="0"/>
              </a:rPr>
              <a:t>  </a:t>
            </a:r>
            <a:r>
              <a:rPr lang="en-US" sz="2400" dirty="0" err="1">
                <a:latin typeface="Arial" pitchFamily="34" charset="0"/>
                <a:cs typeface="Arial" pitchFamily="34" charset="0"/>
              </a:rPr>
              <a:t>dan</a:t>
            </a:r>
            <a:r>
              <a:rPr lang="en-US" sz="2400" dirty="0">
                <a:latin typeface="Arial" pitchFamily="34" charset="0"/>
                <a:cs typeface="Arial" pitchFamily="34" charset="0"/>
              </a:rPr>
              <a:t> </a:t>
            </a:r>
            <a:r>
              <a:rPr lang="en-US" sz="2400" dirty="0" err="1">
                <a:latin typeface="Arial" pitchFamily="34" charset="0"/>
                <a:cs typeface="Arial" pitchFamily="34" charset="0"/>
              </a:rPr>
              <a:t>tes</a:t>
            </a:r>
            <a:r>
              <a:rPr lang="en-US" sz="2400" dirty="0">
                <a:latin typeface="Arial" pitchFamily="34" charset="0"/>
                <a:cs typeface="Arial" pitchFamily="34" charset="0"/>
              </a:rPr>
              <a:t>  </a:t>
            </a:r>
            <a:r>
              <a:rPr lang="en-US" sz="2400" dirty="0" err="1">
                <a:latin typeface="Arial" pitchFamily="34" charset="0"/>
                <a:cs typeface="Arial" pitchFamily="34" charset="0"/>
              </a:rPr>
              <a:t>Biologi</a:t>
            </a:r>
            <a:r>
              <a:rPr lang="en-US" sz="2400" dirty="0">
                <a:latin typeface="Arial" pitchFamily="34" charset="0"/>
                <a:cs typeface="Arial" pitchFamily="34" charset="0"/>
              </a:rPr>
              <a:t> </a:t>
            </a:r>
            <a:r>
              <a:rPr lang="en-US" sz="2400" dirty="0" err="1">
                <a:latin typeface="Arial" pitchFamily="34" charset="0"/>
                <a:cs typeface="Arial" pitchFamily="34" charset="0"/>
              </a:rPr>
              <a:t>dengan</a:t>
            </a:r>
            <a:r>
              <a:rPr lang="en-US" sz="2400" dirty="0">
                <a:latin typeface="Arial" pitchFamily="34" charset="0"/>
                <a:cs typeface="Arial" pitchFamily="34" charset="0"/>
              </a:rPr>
              <a:t> </a:t>
            </a:r>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tidak</a:t>
            </a:r>
            <a:r>
              <a:rPr lang="en-US" sz="2400" dirty="0">
                <a:latin typeface="Arial" pitchFamily="34" charset="0"/>
                <a:cs typeface="Arial" pitchFamily="34" charset="0"/>
              </a:rPr>
              <a:t> </a:t>
            </a:r>
            <a:r>
              <a:rPr lang="en-US" sz="2400" dirty="0" err="1">
                <a:latin typeface="Arial" pitchFamily="34" charset="0"/>
                <a:cs typeface="Arial" pitchFamily="34" charset="0"/>
              </a:rPr>
              <a:t>kurang</a:t>
            </a:r>
            <a:r>
              <a:rPr lang="en-US" sz="2400" dirty="0">
                <a:latin typeface="Arial" pitchFamily="34" charset="0"/>
                <a:cs typeface="Arial" pitchFamily="34" charset="0"/>
              </a:rPr>
              <a:t> </a:t>
            </a:r>
            <a:r>
              <a:rPr lang="en-US" sz="2400" dirty="0" err="1">
                <a:latin typeface="Arial" pitchFamily="34" charset="0"/>
                <a:cs typeface="Arial" pitchFamily="34" charset="0"/>
              </a:rPr>
              <a:t>dari</a:t>
            </a:r>
            <a:r>
              <a:rPr lang="en-US" sz="2400" dirty="0">
                <a:latin typeface="Arial" pitchFamily="34" charset="0"/>
                <a:cs typeface="Arial" pitchFamily="34" charset="0"/>
              </a:rPr>
              <a:t> 5</a:t>
            </a:r>
            <a:r>
              <a:rPr lang="id-ID" sz="2400" dirty="0">
                <a:latin typeface="Arial" pitchFamily="34" charset="0"/>
                <a:cs typeface="Arial" pitchFamily="34" charset="0"/>
              </a:rPr>
              <a:t>0</a:t>
            </a:r>
            <a:r>
              <a:rPr lang="en-US" sz="2400" dirty="0">
                <a:latin typeface="Arial" pitchFamily="34" charset="0"/>
                <a:cs typeface="Arial" pitchFamily="34" charset="0"/>
              </a:rPr>
              <a:t>, </a:t>
            </a:r>
            <a:r>
              <a:rPr lang="en-US" sz="2400" dirty="0" err="1" smtClean="0">
                <a:latin typeface="Arial" pitchFamily="34" charset="0"/>
                <a:cs typeface="Arial" pitchFamily="34" charset="0"/>
              </a:rPr>
              <a:t>serta</a:t>
            </a:r>
            <a:r>
              <a:rPr lang="en-US" sz="2400" dirty="0" smtClean="0">
                <a:latin typeface="Arial" pitchFamily="34" charset="0"/>
                <a:cs typeface="Arial" pitchFamily="34" charset="0"/>
              </a:rPr>
              <a:t> </a:t>
            </a:r>
            <a:r>
              <a:rPr lang="en-US" sz="2400" dirty="0" err="1">
                <a:latin typeface="Arial" pitchFamily="34" charset="0"/>
                <a:cs typeface="Arial" pitchFamily="34" charset="0"/>
              </a:rPr>
              <a:t>jumlah</a:t>
            </a:r>
            <a:r>
              <a:rPr lang="en-US" sz="2400" dirty="0">
                <a:latin typeface="Arial" pitchFamily="34" charset="0"/>
                <a:cs typeface="Arial" pitchFamily="34" charset="0"/>
              </a:rPr>
              <a:t> </a:t>
            </a:r>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Matematika</a:t>
            </a:r>
            <a:r>
              <a:rPr lang="en-US" sz="2400" dirty="0">
                <a:latin typeface="Arial" pitchFamily="34" charset="0"/>
                <a:cs typeface="Arial" pitchFamily="34" charset="0"/>
              </a:rPr>
              <a:t> </a:t>
            </a:r>
            <a:r>
              <a:rPr lang="en-US" sz="2400" dirty="0" err="1">
                <a:latin typeface="Arial" pitchFamily="34" charset="0"/>
                <a:cs typeface="Arial" pitchFamily="34" charset="0"/>
              </a:rPr>
              <a:t>dan</a:t>
            </a:r>
            <a:r>
              <a:rPr lang="en-US" sz="2400" dirty="0">
                <a:latin typeface="Arial" pitchFamily="34" charset="0"/>
                <a:cs typeface="Arial" pitchFamily="34" charset="0"/>
              </a:rPr>
              <a:t> </a:t>
            </a:r>
            <a:r>
              <a:rPr lang="en-US" sz="2400" dirty="0" err="1">
                <a:latin typeface="Arial" pitchFamily="34" charset="0"/>
                <a:cs typeface="Arial" pitchFamily="34" charset="0"/>
              </a:rPr>
              <a:t>Biologi</a:t>
            </a:r>
            <a:r>
              <a:rPr lang="en-US" sz="2400" dirty="0">
                <a:latin typeface="Arial" pitchFamily="34" charset="0"/>
                <a:cs typeface="Arial" pitchFamily="34" charset="0"/>
              </a:rPr>
              <a:t> </a:t>
            </a:r>
            <a:r>
              <a:rPr lang="en-US" sz="2400" dirty="0" err="1">
                <a:latin typeface="Arial" pitchFamily="34" charset="0"/>
                <a:cs typeface="Arial" pitchFamily="34" charset="0"/>
              </a:rPr>
              <a:t>tidak</a:t>
            </a:r>
            <a:r>
              <a:rPr lang="en-US" sz="2400" dirty="0">
                <a:latin typeface="Arial" pitchFamily="34" charset="0"/>
                <a:cs typeface="Arial" pitchFamily="34" charset="0"/>
              </a:rPr>
              <a:t> </a:t>
            </a:r>
            <a:r>
              <a:rPr lang="en-US" sz="2400" dirty="0" err="1">
                <a:latin typeface="Arial" pitchFamily="34" charset="0"/>
                <a:cs typeface="Arial" pitchFamily="34" charset="0"/>
              </a:rPr>
              <a:t>boleh</a:t>
            </a:r>
            <a:r>
              <a:rPr lang="en-US" sz="2400" dirty="0">
                <a:latin typeface="Arial" pitchFamily="34" charset="0"/>
                <a:cs typeface="Arial" pitchFamily="34" charset="0"/>
              </a:rPr>
              <a:t> </a:t>
            </a:r>
            <a:r>
              <a:rPr lang="en-US" sz="2400" dirty="0" err="1">
                <a:latin typeface="Arial" pitchFamily="34" charset="0"/>
                <a:cs typeface="Arial" pitchFamily="34" charset="0"/>
              </a:rPr>
              <a:t>kurang</a:t>
            </a:r>
            <a:r>
              <a:rPr lang="en-US" sz="2400" dirty="0">
                <a:latin typeface="Arial" pitchFamily="34" charset="0"/>
                <a:cs typeface="Arial" pitchFamily="34" charset="0"/>
              </a:rPr>
              <a:t> </a:t>
            </a:r>
            <a:r>
              <a:rPr lang="en-US" sz="2400" dirty="0" err="1">
                <a:latin typeface="Arial" pitchFamily="34" charset="0"/>
                <a:cs typeface="Arial" pitchFamily="34" charset="0"/>
              </a:rPr>
              <a:t>dari</a:t>
            </a:r>
            <a:r>
              <a:rPr lang="en-US" sz="2400" dirty="0">
                <a:latin typeface="Arial" pitchFamily="34" charset="0"/>
                <a:cs typeface="Arial" pitchFamily="34" charset="0"/>
              </a:rPr>
              <a:t> 13</a:t>
            </a:r>
            <a:r>
              <a:rPr lang="id-ID" sz="2400" dirty="0">
                <a:latin typeface="Arial" pitchFamily="34" charset="0"/>
                <a:cs typeface="Arial" pitchFamily="34" charset="0"/>
              </a:rPr>
              <a:t>0</a:t>
            </a:r>
            <a:r>
              <a:rPr lang="en-US" sz="2400" dirty="0">
                <a:latin typeface="Arial" pitchFamily="34" charset="0"/>
                <a:cs typeface="Arial" pitchFamily="34" charset="0"/>
              </a:rPr>
              <a:t>. </a:t>
            </a:r>
          </a:p>
          <a:p>
            <a:r>
              <a:rPr lang="id-ID" sz="2400" dirty="0">
                <a:latin typeface="Arial" pitchFamily="34" charset="0"/>
                <a:cs typeface="Arial" pitchFamily="34" charset="0"/>
              </a:rPr>
              <a:t>Ternyata </a:t>
            </a:r>
            <a:r>
              <a:rPr lang="en-US" sz="2400" dirty="0" err="1" smtClean="0">
                <a:latin typeface="Arial" pitchFamily="34" charset="0"/>
                <a:cs typeface="Arial" pitchFamily="34" charset="0"/>
              </a:rPr>
              <a:t>jumlah</a:t>
            </a:r>
            <a:r>
              <a:rPr lang="id-ID" sz="2400" dirty="0" smtClean="0">
                <a:latin typeface="Arial" pitchFamily="34" charset="0"/>
                <a:cs typeface="Arial" pitchFamily="34" charset="0"/>
              </a:rPr>
              <a:t> nilai</a:t>
            </a:r>
            <a:r>
              <a:rPr lang="en-US" sz="2400" dirty="0" smtClean="0">
                <a:latin typeface="Arial" pitchFamily="34" charset="0"/>
                <a:cs typeface="Arial" pitchFamily="34" charset="0"/>
              </a:rPr>
              <a:t> Ahmad</a:t>
            </a:r>
            <a:r>
              <a:rPr lang="id-ID" sz="2400" dirty="0" smtClean="0">
                <a:latin typeface="Arial" pitchFamily="34" charset="0"/>
                <a:cs typeface="Arial" pitchFamily="34" charset="0"/>
              </a:rPr>
              <a:t> untuk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dua</a:t>
            </a:r>
            <a:r>
              <a:rPr lang="en-US" sz="2400" dirty="0" smtClean="0">
                <a:latin typeface="Arial" pitchFamily="34" charset="0"/>
                <a:cs typeface="Arial" pitchFamily="34" charset="0"/>
              </a:rPr>
              <a:t> </a:t>
            </a:r>
            <a:r>
              <a:rPr lang="en-US" sz="2400" dirty="0">
                <a:latin typeface="Arial" pitchFamily="34" charset="0"/>
                <a:cs typeface="Arial" pitchFamily="34" charset="0"/>
              </a:rPr>
              <a:t>kali </a:t>
            </a:r>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Matematika</a:t>
            </a:r>
            <a:r>
              <a:rPr lang="en-US" sz="2400" dirty="0">
                <a:latin typeface="Arial" pitchFamily="34" charset="0"/>
                <a:cs typeface="Arial" pitchFamily="34" charset="0"/>
              </a:rPr>
              <a:t> </a:t>
            </a:r>
            <a:r>
              <a:rPr lang="en-US" sz="2400" dirty="0" err="1">
                <a:latin typeface="Arial" pitchFamily="34" charset="0"/>
                <a:cs typeface="Arial" pitchFamily="34" charset="0"/>
              </a:rPr>
              <a:t>dan</a:t>
            </a:r>
            <a:r>
              <a:rPr lang="en-US" sz="2400" dirty="0">
                <a:latin typeface="Arial" pitchFamily="34" charset="0"/>
                <a:cs typeface="Arial" pitchFamily="34" charset="0"/>
              </a:rPr>
              <a:t> </a:t>
            </a:r>
            <a:r>
              <a:rPr lang="en-US" sz="2400" dirty="0" err="1">
                <a:latin typeface="Arial" pitchFamily="34" charset="0"/>
                <a:cs typeface="Arial" pitchFamily="34" charset="0"/>
              </a:rPr>
              <a:t>tiga</a:t>
            </a:r>
            <a:r>
              <a:rPr lang="en-US" sz="2400" dirty="0">
                <a:latin typeface="Arial" pitchFamily="34" charset="0"/>
                <a:cs typeface="Arial" pitchFamily="34" charset="0"/>
              </a:rPr>
              <a:t> kali </a:t>
            </a:r>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Biologi</a:t>
            </a:r>
            <a:r>
              <a:rPr lang="en-US" sz="2400" dirty="0">
                <a:latin typeface="Arial" pitchFamily="34" charset="0"/>
                <a:cs typeface="Arial" pitchFamily="34" charset="0"/>
              </a:rPr>
              <a:t> </a:t>
            </a:r>
            <a:r>
              <a:rPr lang="en-US" sz="2400" dirty="0" err="1">
                <a:latin typeface="Arial" pitchFamily="34" charset="0"/>
                <a:cs typeface="Arial" pitchFamily="34" charset="0"/>
              </a:rPr>
              <a:t>sama</a:t>
            </a:r>
            <a:r>
              <a:rPr lang="en-US" sz="2400" dirty="0">
                <a:latin typeface="Arial" pitchFamily="34" charset="0"/>
                <a:cs typeface="Arial" pitchFamily="34" charset="0"/>
              </a:rPr>
              <a:t> </a:t>
            </a:r>
            <a:r>
              <a:rPr lang="en-US" sz="2400" dirty="0" err="1">
                <a:latin typeface="Arial" pitchFamily="34" charset="0"/>
                <a:cs typeface="Arial" pitchFamily="34" charset="0"/>
              </a:rPr>
              <a:t>dengan</a:t>
            </a:r>
            <a:r>
              <a:rPr lang="en-US" sz="2400" dirty="0">
                <a:latin typeface="Arial" pitchFamily="34" charset="0"/>
                <a:cs typeface="Arial" pitchFamily="34" charset="0"/>
              </a:rPr>
              <a:t> 30</a:t>
            </a:r>
            <a:r>
              <a:rPr lang="id-ID" sz="2400" dirty="0">
                <a:latin typeface="Arial" pitchFamily="34" charset="0"/>
                <a:cs typeface="Arial" pitchFamily="34" charset="0"/>
              </a:rPr>
              <a:t>0. </a:t>
            </a:r>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id-ID" sz="2400" dirty="0">
                <a:latin typeface="Arial" pitchFamily="34" charset="0"/>
                <a:cs typeface="Arial" pitchFamily="34" charset="0"/>
              </a:rPr>
              <a:t>Apakah Ahmad diterima atau </a:t>
            </a:r>
            <a:r>
              <a:rPr lang="en-US" sz="2400" dirty="0" err="1" smtClean="0">
                <a:latin typeface="Arial" pitchFamily="34" charset="0"/>
                <a:cs typeface="Arial" pitchFamily="34" charset="0"/>
              </a:rPr>
              <a:t>ditolak</a:t>
            </a:r>
            <a:r>
              <a:rPr lang="id-ID" sz="2400" dirty="0" smtClean="0">
                <a:latin typeface="Arial" pitchFamily="34" charset="0"/>
                <a:cs typeface="Arial" pitchFamily="34" charset="0"/>
              </a:rPr>
              <a:t> </a:t>
            </a:r>
            <a:r>
              <a:rPr lang="id-ID" sz="2400" dirty="0">
                <a:latin typeface="Arial" pitchFamily="34" charset="0"/>
                <a:cs typeface="Arial" pitchFamily="34" charset="0"/>
              </a:rPr>
              <a:t>di Fakultas Pertanian IPB?  Jelaskan jawaban Anda! </a:t>
            </a:r>
            <a:endParaRPr lang="en-US" sz="2400" dirty="0">
              <a:latin typeface="Arial" pitchFamily="34" charset="0"/>
              <a:cs typeface="Arial" pitchFamily="34" charset="0"/>
            </a:endParaRPr>
          </a:p>
        </p:txBody>
      </p:sp>
      <p:sp>
        <p:nvSpPr>
          <p:cNvPr id="4" name="Rectangle 3"/>
          <p:cNvSpPr/>
          <p:nvPr/>
        </p:nvSpPr>
        <p:spPr>
          <a:xfrm>
            <a:off x="304800" y="877608"/>
            <a:ext cx="6410729" cy="830997"/>
          </a:xfrm>
          <a:prstGeom prst="rect">
            <a:avLst/>
          </a:prstGeom>
        </p:spPr>
        <p:txBody>
          <a:bodyPr wrap="none">
            <a:spAutoFit/>
          </a:bodyPr>
          <a:lstStyle/>
          <a:p>
            <a:r>
              <a:rPr lang="en-US" sz="2400" b="1" dirty="0" err="1" smtClean="0">
                <a:solidFill>
                  <a:srgbClr val="0070C0"/>
                </a:solidFill>
                <a:latin typeface="Arial" pitchFamily="34" charset="0"/>
                <a:cs typeface="Arial" pitchFamily="34" charset="0"/>
              </a:rPr>
              <a:t>Materi</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Pokok</a:t>
            </a:r>
            <a:r>
              <a:rPr lang="en-US" sz="2400" b="1" dirty="0" smtClean="0">
                <a:solidFill>
                  <a:srgbClr val="0070C0"/>
                </a:solidFill>
                <a:latin typeface="Arial" pitchFamily="34" charset="0"/>
                <a:cs typeface="Arial" pitchFamily="34" charset="0"/>
              </a:rPr>
              <a:t>: </a:t>
            </a:r>
          </a:p>
          <a:p>
            <a:r>
              <a:rPr lang="id-ID" sz="2400" b="1" dirty="0" smtClean="0">
                <a:solidFill>
                  <a:srgbClr val="0070C0"/>
                </a:solidFill>
                <a:latin typeface="Arial" pitchFamily="34" charset="0"/>
                <a:cs typeface="Arial" pitchFamily="34" charset="0"/>
              </a:rPr>
              <a:t>Sistem per</a:t>
            </a:r>
            <a:r>
              <a:rPr lang="en-US" sz="2400" b="1" dirty="0" err="1" smtClean="0">
                <a:solidFill>
                  <a:srgbClr val="0070C0"/>
                </a:solidFill>
                <a:latin typeface="Arial" pitchFamily="34" charset="0"/>
                <a:cs typeface="Arial" pitchFamily="34" charset="0"/>
              </a:rPr>
              <a:t>tidak</a:t>
            </a:r>
            <a:r>
              <a:rPr lang="id-ID" sz="2400" b="1" dirty="0" smtClean="0">
                <a:solidFill>
                  <a:srgbClr val="0070C0"/>
                </a:solidFill>
                <a:latin typeface="Arial" pitchFamily="34" charset="0"/>
                <a:cs typeface="Arial" pitchFamily="34" charset="0"/>
              </a:rPr>
              <a:t>samaan </a:t>
            </a:r>
            <a:r>
              <a:rPr lang="en-US" sz="2400" b="1" dirty="0" smtClean="0">
                <a:solidFill>
                  <a:srgbClr val="0070C0"/>
                </a:solidFill>
                <a:latin typeface="Arial" pitchFamily="34" charset="0"/>
                <a:cs typeface="Arial" pitchFamily="34" charset="0"/>
              </a:rPr>
              <a:t>linear </a:t>
            </a:r>
            <a:r>
              <a:rPr lang="id-ID" sz="2400" b="1" dirty="0" smtClean="0">
                <a:solidFill>
                  <a:srgbClr val="0070C0"/>
                </a:solidFill>
                <a:latin typeface="Arial" pitchFamily="34" charset="0"/>
                <a:cs typeface="Arial" pitchFamily="34" charset="0"/>
              </a:rPr>
              <a:t>dua </a:t>
            </a:r>
            <a:r>
              <a:rPr lang="id-ID" sz="2400" b="1" dirty="0">
                <a:solidFill>
                  <a:srgbClr val="0070C0"/>
                </a:solidFill>
                <a:latin typeface="Arial" pitchFamily="34" charset="0"/>
                <a:cs typeface="Arial" pitchFamily="34" charset="0"/>
              </a:rPr>
              <a:t>variabel</a:t>
            </a:r>
            <a:endParaRPr lang="en-US" sz="24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325477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370409" y="6521777"/>
            <a:ext cx="1378496" cy="365125"/>
          </a:xfrm>
          <a:prstGeom prst="rect">
            <a:avLst/>
          </a:prstGeom>
        </p:spPr>
        <p:txBody>
          <a:bodyPr/>
          <a:lstStyle/>
          <a:p>
            <a:r>
              <a:rPr lang="en-US" dirty="0" smtClean="0"/>
              <a:t>@ </a:t>
            </a:r>
            <a:r>
              <a:rPr lang="en-US" dirty="0" err="1" smtClean="0"/>
              <a:t>Dit</a:t>
            </a:r>
            <a:r>
              <a:rPr lang="en-US" dirty="0" smtClean="0"/>
              <a:t>. PSMA</a:t>
            </a:r>
            <a:endParaRPr lang="id-ID" dirty="0"/>
          </a:p>
        </p:txBody>
      </p:sp>
      <p:pic>
        <p:nvPicPr>
          <p:cNvPr id="16396" name="Picture 1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65" r="23797"/>
          <a:stretch/>
        </p:blipFill>
        <p:spPr bwMode="auto">
          <a:xfrm>
            <a:off x="152400" y="1304925"/>
            <a:ext cx="8950537" cy="539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919184" y="566768"/>
            <a:ext cx="3228769" cy="461665"/>
          </a:xfrm>
          <a:prstGeom prst="rect">
            <a:avLst/>
          </a:prstGeom>
        </p:spPr>
        <p:txBody>
          <a:bodyPr wrap="none">
            <a:spAutoFit/>
          </a:bodyPr>
          <a:lstStyle/>
          <a:p>
            <a:r>
              <a:rPr lang="en-US" sz="2400" b="1" dirty="0" err="1" smtClean="0">
                <a:solidFill>
                  <a:srgbClr val="0070C0"/>
                </a:solidFill>
                <a:latin typeface="Arial" pitchFamily="34" charset="0"/>
                <a:cs typeface="Arial" pitchFamily="34" charset="0"/>
              </a:rPr>
              <a:t>Pedoman</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Penskoran</a:t>
            </a:r>
            <a:endParaRPr lang="en-US" sz="24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825639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370409" y="6521777"/>
            <a:ext cx="1378496" cy="365125"/>
          </a:xfrm>
          <a:prstGeom prst="rect">
            <a:avLst/>
          </a:prstGeom>
        </p:spPr>
        <p:txBody>
          <a:bodyPr/>
          <a:lstStyle/>
          <a:p>
            <a:r>
              <a:rPr lang="en-US" dirty="0" smtClean="0"/>
              <a:t>@ </a:t>
            </a:r>
            <a:r>
              <a:rPr lang="en-US" dirty="0" err="1" smtClean="0"/>
              <a:t>Dit</a:t>
            </a:r>
            <a:r>
              <a:rPr lang="en-US" dirty="0" smtClean="0"/>
              <a:t>. PSMA</a:t>
            </a:r>
            <a:endParaRPr lang="id-ID" dirty="0"/>
          </a:p>
        </p:txBody>
      </p:sp>
      <p:sp>
        <p:nvSpPr>
          <p:cNvPr id="19" name="Rectangle 18"/>
          <p:cNvSpPr/>
          <p:nvPr/>
        </p:nvSpPr>
        <p:spPr>
          <a:xfrm>
            <a:off x="2819400" y="1028433"/>
            <a:ext cx="3228769" cy="461665"/>
          </a:xfrm>
          <a:prstGeom prst="rect">
            <a:avLst/>
          </a:prstGeom>
        </p:spPr>
        <p:txBody>
          <a:bodyPr wrap="none">
            <a:spAutoFit/>
          </a:bodyPr>
          <a:lstStyle/>
          <a:p>
            <a:r>
              <a:rPr lang="en-US" sz="2400" b="1" dirty="0" err="1" smtClean="0">
                <a:solidFill>
                  <a:srgbClr val="0070C0"/>
                </a:solidFill>
                <a:latin typeface="Arial" pitchFamily="34" charset="0"/>
                <a:cs typeface="Arial" pitchFamily="34" charset="0"/>
              </a:rPr>
              <a:t>Pedoman</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Penskoran</a:t>
            </a:r>
            <a:endParaRPr lang="en-US" sz="2400" b="1" dirty="0">
              <a:solidFill>
                <a:srgbClr val="0070C0"/>
              </a:solidFill>
              <a:latin typeface="Arial" pitchFamily="34" charset="0"/>
              <a:cs typeface="Arial" pitchFamily="34" charset="0"/>
            </a:endParaRPr>
          </a:p>
        </p:txBody>
      </p:sp>
      <p:pic>
        <p:nvPicPr>
          <p:cNvPr id="225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35" r="23666"/>
          <a:stretch/>
        </p:blipFill>
        <p:spPr bwMode="auto">
          <a:xfrm>
            <a:off x="15587" y="1752600"/>
            <a:ext cx="912841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769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8127"/>
          </a:xfrm>
          <a:solidFill>
            <a:schemeClr val="accent6">
              <a:lumMod val="20000"/>
              <a:lumOff val="80000"/>
            </a:schemeClr>
          </a:solidFill>
        </p:spPr>
        <p:txBody>
          <a:bodyPr>
            <a:noAutofit/>
          </a:bodyPr>
          <a:lstStyle/>
          <a:p>
            <a:r>
              <a:rPr lang="id-ID" sz="3600" b="1" dirty="0" smtClean="0">
                <a:solidFill>
                  <a:srgbClr val="000099"/>
                </a:solidFill>
              </a:rPr>
              <a:t>Contoh Soal Ranah Kognitif Bloom</a:t>
            </a:r>
            <a:r>
              <a:rPr lang="en-US" sz="3600" b="1" dirty="0" smtClean="0">
                <a:solidFill>
                  <a:srgbClr val="000099"/>
                </a:solidFill>
              </a:rPr>
              <a:t> C1, C2</a:t>
            </a:r>
            <a:endParaRPr lang="id-ID" sz="3600" b="1" dirty="0">
              <a:solidFill>
                <a:srgbClr val="000099"/>
              </a:solidFill>
            </a:endParaRPr>
          </a:p>
        </p:txBody>
      </p:sp>
      <p:graphicFrame>
        <p:nvGraphicFramePr>
          <p:cNvPr id="6" name="Table 5"/>
          <p:cNvGraphicFramePr>
            <a:graphicFrameLocks noGrp="1"/>
          </p:cNvGraphicFramePr>
          <p:nvPr/>
        </p:nvGraphicFramePr>
        <p:xfrm>
          <a:off x="214282" y="954428"/>
          <a:ext cx="8715436" cy="5698620"/>
        </p:xfrm>
        <a:graphic>
          <a:graphicData uri="http://schemas.openxmlformats.org/drawingml/2006/table">
            <a:tbl>
              <a:tblPr/>
              <a:tblGrid>
                <a:gridCol w="8715436"/>
              </a:tblGrid>
              <a:tr h="2442266">
                <a:tc>
                  <a:txBody>
                    <a:bodyPr/>
                    <a:lstStyle/>
                    <a:p>
                      <a:pPr algn="just">
                        <a:lnSpc>
                          <a:spcPct val="100000"/>
                        </a:lnSpc>
                        <a:spcAft>
                          <a:spcPts val="0"/>
                        </a:spcAft>
                      </a:pPr>
                      <a:r>
                        <a:rPr lang="en-US" sz="2000" b="1" dirty="0" err="1" smtClean="0">
                          <a:solidFill>
                            <a:srgbClr val="FF0000"/>
                          </a:solidFill>
                          <a:latin typeface="Berlin Sans FB" pitchFamily="34" charset="0"/>
                          <a:ea typeface="Times New Roman"/>
                          <a:cs typeface="Times New Roman"/>
                        </a:rPr>
                        <a:t>Mengingat</a:t>
                      </a:r>
                      <a:r>
                        <a:rPr lang="en-US" sz="2000" b="1" dirty="0" smtClean="0">
                          <a:solidFill>
                            <a:srgbClr val="FF0000"/>
                          </a:solidFill>
                          <a:latin typeface="Berlin Sans FB" pitchFamily="34" charset="0"/>
                          <a:ea typeface="Times New Roman"/>
                          <a:cs typeface="Times New Roman"/>
                        </a:rPr>
                        <a:t> </a:t>
                      </a:r>
                      <a:r>
                        <a:rPr lang="id-ID" sz="2000" b="1" dirty="0">
                          <a:solidFill>
                            <a:srgbClr val="FF0000"/>
                          </a:solidFill>
                          <a:latin typeface="Berlin Sans FB" pitchFamily="34" charset="0"/>
                          <a:ea typeface="Times New Roman"/>
                          <a:cs typeface="Times New Roman"/>
                        </a:rPr>
                        <a:t>(C1</a:t>
                      </a:r>
                      <a:r>
                        <a:rPr lang="id-ID" sz="2000" b="1" dirty="0" smtClean="0">
                          <a:solidFill>
                            <a:srgbClr val="FF0000"/>
                          </a:solidFill>
                          <a:latin typeface="Berlin Sans FB" pitchFamily="34" charset="0"/>
                          <a:ea typeface="Times New Roman"/>
                          <a:cs typeface="Times New Roman"/>
                        </a:rPr>
                        <a:t>):</a:t>
                      </a:r>
                      <a:r>
                        <a:rPr lang="en-US" sz="2000" b="1" dirty="0" smtClean="0">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menarik</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kembali</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informasi</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tersimpan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dalam</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memori</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jangka</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panjang</a:t>
                      </a:r>
                      <a:r>
                        <a:rPr lang="en-US" sz="2000" dirty="0">
                          <a:solidFill>
                            <a:srgbClr val="000000"/>
                          </a:solidFill>
                          <a:latin typeface="Berlin Sans FB" pitchFamily="34" charset="0"/>
                          <a:ea typeface="Times New Roman"/>
                          <a:cs typeface="Times New Roman"/>
                        </a:rPr>
                        <a:t>.</a:t>
                      </a:r>
                      <a:endParaRPr lang="id-ID" sz="2000" dirty="0">
                        <a:latin typeface="Berlin Sans FB" pitchFamily="34" charset="0"/>
                        <a:ea typeface="Times New Roman"/>
                        <a:cs typeface="Times New Roman"/>
                      </a:endParaRPr>
                    </a:p>
                    <a:p>
                      <a:pPr algn="just">
                        <a:lnSpc>
                          <a:spcPct val="100000"/>
                        </a:lnSpc>
                        <a:spcAft>
                          <a:spcPts val="0"/>
                        </a:spcAft>
                      </a:pPr>
                      <a:endParaRPr lang="id-ID" sz="2000" dirty="0" smtClean="0">
                        <a:latin typeface="Berlin Sans FB" pitchFamily="34" charset="0"/>
                        <a:ea typeface="Times New Roman"/>
                        <a:cs typeface="Times New Roman"/>
                      </a:endParaRPr>
                    </a:p>
                    <a:p>
                      <a:pPr algn="just">
                        <a:lnSpc>
                          <a:spcPct val="100000"/>
                        </a:lnSpc>
                        <a:spcAft>
                          <a:spcPts val="0"/>
                        </a:spcAft>
                      </a:pPr>
                      <a:r>
                        <a:rPr lang="id-ID" sz="2000" dirty="0" smtClean="0">
                          <a:solidFill>
                            <a:srgbClr val="000099"/>
                          </a:solidFill>
                          <a:latin typeface="Berlin Sans FB" pitchFamily="34" charset="0"/>
                          <a:ea typeface="Times New Roman"/>
                          <a:cs typeface="Times New Roman"/>
                        </a:rPr>
                        <a:t>Larutan </a:t>
                      </a:r>
                      <a:r>
                        <a:rPr lang="id-ID" sz="2000" dirty="0">
                          <a:solidFill>
                            <a:srgbClr val="000099"/>
                          </a:solidFill>
                          <a:latin typeface="Berlin Sans FB" pitchFamily="34" charset="0"/>
                          <a:ea typeface="Times New Roman"/>
                          <a:cs typeface="Times New Roman"/>
                        </a:rPr>
                        <a:t>Asam adalah jika dilarutkan dalam air menghasilkan ion H</a:t>
                      </a:r>
                      <a:r>
                        <a:rPr lang="id-ID" sz="2000" baseline="30000" dirty="0">
                          <a:solidFill>
                            <a:srgbClr val="000099"/>
                          </a:solidFill>
                          <a:latin typeface="Berlin Sans FB" pitchFamily="34" charset="0"/>
                          <a:ea typeface="Times New Roman"/>
                          <a:cs typeface="Times New Roman"/>
                        </a:rPr>
                        <a:t>+</a:t>
                      </a:r>
                      <a:r>
                        <a:rPr lang="id-ID" sz="2000" dirty="0">
                          <a:solidFill>
                            <a:srgbClr val="000099"/>
                          </a:solidFill>
                          <a:latin typeface="Berlin Sans FB" pitchFamily="34" charset="0"/>
                          <a:ea typeface="Times New Roman"/>
                          <a:cs typeface="Times New Roman"/>
                        </a:rPr>
                        <a:t>. Pernyataan ini diungkapkan oleh</a:t>
                      </a:r>
                      <a:r>
                        <a:rPr lang="en-US" sz="2000" dirty="0">
                          <a:solidFill>
                            <a:srgbClr val="000099"/>
                          </a:solidFill>
                          <a:latin typeface="Berlin Sans FB" pitchFamily="34" charset="0"/>
                          <a:ea typeface="Times New Roman"/>
                          <a:cs typeface="Times New Roman"/>
                        </a:rPr>
                        <a:t>…</a:t>
                      </a:r>
                      <a:endParaRPr lang="id-ID" sz="2000" dirty="0">
                        <a:solidFill>
                          <a:srgbClr val="000099"/>
                        </a:solidFill>
                        <a:latin typeface="Berlin Sans FB" pitchFamily="34" charset="0"/>
                        <a:ea typeface="Times New Roman"/>
                        <a:cs typeface="Times New Roman"/>
                      </a:endParaRPr>
                    </a:p>
                    <a:p>
                      <a:pPr marL="342900" lvl="0" indent="-342900" algn="just">
                        <a:lnSpc>
                          <a:spcPct val="100000"/>
                        </a:lnSpc>
                        <a:spcAft>
                          <a:spcPts val="0"/>
                        </a:spcAft>
                        <a:buFont typeface="+mj-lt"/>
                        <a:buAutoNum type="alphaUcPeriod"/>
                      </a:pPr>
                      <a:r>
                        <a:rPr lang="id-ID" sz="2000" dirty="0" smtClean="0">
                          <a:solidFill>
                            <a:srgbClr val="000099"/>
                          </a:solidFill>
                          <a:latin typeface="Berlin Sans FB" pitchFamily="34" charset="0"/>
                          <a:ea typeface="Times New Roman"/>
                          <a:cs typeface="Times New Roman"/>
                        </a:rPr>
                        <a:t>Arrhenius			C.</a:t>
                      </a:r>
                      <a:r>
                        <a:rPr lang="id-ID" sz="2000" baseline="0" dirty="0" smtClean="0">
                          <a:solidFill>
                            <a:srgbClr val="000099"/>
                          </a:solidFill>
                          <a:latin typeface="Berlin Sans FB" pitchFamily="34" charset="0"/>
                          <a:ea typeface="Times New Roman"/>
                          <a:cs typeface="Times New Roman"/>
                        </a:rPr>
                        <a:t>   Lewis</a:t>
                      </a:r>
                      <a:endParaRPr lang="id-ID" sz="2000" dirty="0">
                        <a:solidFill>
                          <a:srgbClr val="000099"/>
                        </a:solidFill>
                        <a:latin typeface="Berlin Sans FB" pitchFamily="34" charset="0"/>
                        <a:ea typeface="Times New Roman"/>
                        <a:cs typeface="Times New Roman"/>
                      </a:endParaRPr>
                    </a:p>
                    <a:p>
                      <a:pPr marL="342900" lvl="0" indent="-342900" algn="just">
                        <a:lnSpc>
                          <a:spcPct val="100000"/>
                        </a:lnSpc>
                        <a:spcAft>
                          <a:spcPts val="0"/>
                        </a:spcAft>
                        <a:buFont typeface="+mj-lt"/>
                        <a:buAutoNum type="alphaUcPeriod"/>
                      </a:pPr>
                      <a:r>
                        <a:rPr lang="id-ID" sz="2000" dirty="0" smtClean="0">
                          <a:solidFill>
                            <a:srgbClr val="000099"/>
                          </a:solidFill>
                          <a:latin typeface="Berlin Sans FB" pitchFamily="34" charset="0"/>
                          <a:ea typeface="Times New Roman"/>
                          <a:cs typeface="Times New Roman"/>
                        </a:rPr>
                        <a:t>Bronsted-lowry		D.   Dalton</a:t>
                      </a:r>
                      <a:endParaRPr lang="id-ID" sz="2000" dirty="0">
                        <a:solidFill>
                          <a:srgbClr val="000099"/>
                        </a:solidFill>
                        <a:latin typeface="Berlin Sans FB" pitchFamily="34" charset="0"/>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354">
                <a:tc>
                  <a:txBody>
                    <a:bodyPr/>
                    <a:lstStyle/>
                    <a:p>
                      <a:pPr algn="just">
                        <a:lnSpc>
                          <a:spcPct val="100000"/>
                        </a:lnSpc>
                        <a:spcBef>
                          <a:spcPts val="0"/>
                        </a:spcBef>
                        <a:spcAft>
                          <a:spcPts val="0"/>
                        </a:spcAft>
                      </a:pPr>
                      <a:r>
                        <a:rPr lang="en-US" sz="2000" b="1" dirty="0" err="1">
                          <a:solidFill>
                            <a:srgbClr val="FF0000"/>
                          </a:solidFill>
                          <a:latin typeface="Berlin Sans FB" pitchFamily="34" charset="0"/>
                          <a:ea typeface="Times New Roman"/>
                          <a:cs typeface="Times New Roman"/>
                        </a:rPr>
                        <a:t>Memahami</a:t>
                      </a:r>
                      <a:r>
                        <a:rPr lang="en-US" sz="2000" b="1" dirty="0">
                          <a:solidFill>
                            <a:srgbClr val="FF0000"/>
                          </a:solidFill>
                          <a:latin typeface="Berlin Sans FB" pitchFamily="34" charset="0"/>
                          <a:ea typeface="Times New Roman"/>
                          <a:cs typeface="Times New Roman"/>
                        </a:rPr>
                        <a:t> </a:t>
                      </a:r>
                      <a:r>
                        <a:rPr lang="id-ID" sz="2000" b="1" dirty="0">
                          <a:solidFill>
                            <a:srgbClr val="FF0000"/>
                          </a:solidFill>
                          <a:latin typeface="Berlin Sans FB" pitchFamily="34" charset="0"/>
                          <a:ea typeface="Times New Roman"/>
                          <a:cs typeface="Times New Roman"/>
                        </a:rPr>
                        <a:t>(C2</a:t>
                      </a:r>
                      <a:r>
                        <a:rPr lang="id-ID" sz="2000" b="1" dirty="0" smtClean="0">
                          <a:solidFill>
                            <a:srgbClr val="FF0000"/>
                          </a:solidFill>
                          <a:latin typeface="Berlin Sans FB" pitchFamily="34" charset="0"/>
                          <a:ea typeface="Times New Roman"/>
                          <a:cs typeface="Times New Roman"/>
                        </a:rPr>
                        <a:t>):</a:t>
                      </a:r>
                      <a:r>
                        <a:rPr lang="en-US" sz="2000" b="1" dirty="0" smtClean="0">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mengkonstruksi</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makna</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atau</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pengertian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berdasarkan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pengetahuan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awal</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dimiliki</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mengaitkan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informasi</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baru</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dengan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pengetahuan</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telah</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dimiliki</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atau</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mengintegrasikan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pengetahuan</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baru</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ke</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dalam</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skema</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telah</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ada</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dalam</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pemikiran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siswa</a:t>
                      </a:r>
                      <a:endParaRPr lang="id-ID" sz="2000" dirty="0">
                        <a:latin typeface="Berlin Sans FB" pitchFamily="34" charset="0"/>
                        <a:ea typeface="Times New Roman"/>
                        <a:cs typeface="Times New Roman"/>
                      </a:endParaRPr>
                    </a:p>
                    <a:p>
                      <a:pPr algn="just">
                        <a:lnSpc>
                          <a:spcPct val="100000"/>
                        </a:lnSpc>
                        <a:spcBef>
                          <a:spcPts val="0"/>
                        </a:spcBef>
                        <a:spcAft>
                          <a:spcPts val="0"/>
                        </a:spcAft>
                      </a:pPr>
                      <a:endParaRPr lang="id-ID" sz="2000" dirty="0" smtClean="0">
                        <a:latin typeface="Berlin Sans FB" pitchFamily="34" charset="0"/>
                        <a:ea typeface="Times New Roman"/>
                        <a:cs typeface="Times New Roman"/>
                      </a:endParaRPr>
                    </a:p>
                    <a:p>
                      <a:pPr algn="just">
                        <a:lnSpc>
                          <a:spcPct val="100000"/>
                        </a:lnSpc>
                        <a:spcBef>
                          <a:spcPts val="0"/>
                        </a:spcBef>
                        <a:spcAft>
                          <a:spcPts val="0"/>
                        </a:spcAft>
                      </a:pPr>
                      <a:r>
                        <a:rPr lang="id-ID" sz="2000" dirty="0" smtClean="0">
                          <a:solidFill>
                            <a:srgbClr val="000099"/>
                          </a:solidFill>
                          <a:latin typeface="Berlin Sans FB" pitchFamily="34" charset="0"/>
                          <a:ea typeface="Times New Roman"/>
                          <a:cs typeface="Times New Roman"/>
                        </a:rPr>
                        <a:t>Apakah </a:t>
                      </a:r>
                      <a:r>
                        <a:rPr lang="id-ID" sz="2000" dirty="0">
                          <a:solidFill>
                            <a:srgbClr val="000099"/>
                          </a:solidFill>
                          <a:latin typeface="Berlin Sans FB" pitchFamily="34" charset="0"/>
                          <a:ea typeface="Times New Roman"/>
                          <a:cs typeface="Times New Roman"/>
                        </a:rPr>
                        <a:t>yang terjadi menurut Arrhenius jika suatu asam dilarutkan dalam air...</a:t>
                      </a:r>
                    </a:p>
                    <a:p>
                      <a:pPr marL="342900" marR="0" lvl="0" indent="-342900" algn="just" defTabSz="914400" rtl="0" eaLnBrk="1" fontAlgn="auto" latinLnBrk="0" hangingPunct="1">
                        <a:lnSpc>
                          <a:spcPct val="100000"/>
                        </a:lnSpc>
                        <a:spcBef>
                          <a:spcPts val="0"/>
                        </a:spcBef>
                        <a:spcAft>
                          <a:spcPts val="0"/>
                        </a:spcAft>
                        <a:buClrTx/>
                        <a:buSzPct val="90000"/>
                        <a:buFont typeface="+mj-lt"/>
                        <a:buAutoNum type="alphaUcPeriod"/>
                        <a:tabLst/>
                        <a:defRPr/>
                      </a:pPr>
                      <a:r>
                        <a:rPr lang="id-ID" sz="2000" dirty="0">
                          <a:solidFill>
                            <a:srgbClr val="000099"/>
                          </a:solidFill>
                          <a:latin typeface="Berlin Sans FB" pitchFamily="34" charset="0"/>
                          <a:ea typeface="Times New Roman"/>
                          <a:cs typeface="Times New Roman"/>
                        </a:rPr>
                        <a:t>mengikat </a:t>
                      </a:r>
                      <a:r>
                        <a:rPr lang="id-ID" sz="2000" dirty="0" smtClean="0">
                          <a:solidFill>
                            <a:srgbClr val="000099"/>
                          </a:solidFill>
                          <a:latin typeface="Berlin Sans FB" pitchFamily="34" charset="0"/>
                          <a:ea typeface="Times New Roman"/>
                          <a:cs typeface="Times New Roman"/>
                        </a:rPr>
                        <a:t>H</a:t>
                      </a:r>
                      <a:r>
                        <a:rPr lang="id-ID" sz="2000" baseline="30000" dirty="0" smtClean="0">
                          <a:solidFill>
                            <a:srgbClr val="000099"/>
                          </a:solidFill>
                          <a:latin typeface="Berlin Sans FB" pitchFamily="34" charset="0"/>
                          <a:ea typeface="Times New Roman"/>
                          <a:cs typeface="Times New Roman"/>
                        </a:rPr>
                        <a:t>+			</a:t>
                      </a:r>
                      <a:r>
                        <a:rPr lang="id-ID" sz="2000" baseline="0" dirty="0" smtClean="0">
                          <a:solidFill>
                            <a:srgbClr val="000099"/>
                          </a:solidFill>
                          <a:latin typeface="Berlin Sans FB" pitchFamily="34" charset="0"/>
                          <a:ea typeface="Times New Roman"/>
                          <a:cs typeface="Times New Roman"/>
                        </a:rPr>
                        <a:t>C.   terurai sempurna mengasilkan ion H+</a:t>
                      </a:r>
                    </a:p>
                    <a:p>
                      <a:pPr marL="342900" marR="0" lvl="0" indent="-342900" algn="just" defTabSz="914400" rtl="0" eaLnBrk="1" fontAlgn="auto" latinLnBrk="0" hangingPunct="1">
                        <a:lnSpc>
                          <a:spcPct val="100000"/>
                        </a:lnSpc>
                        <a:spcBef>
                          <a:spcPts val="0"/>
                        </a:spcBef>
                        <a:spcAft>
                          <a:spcPts val="0"/>
                        </a:spcAft>
                        <a:buClrTx/>
                        <a:buSzTx/>
                        <a:buFont typeface="+mj-lt"/>
                        <a:buAutoNum type="alphaUcPeriod"/>
                        <a:tabLst/>
                        <a:defRPr/>
                      </a:pPr>
                      <a:r>
                        <a:rPr lang="id-ID" sz="2000" baseline="0" dirty="0" smtClean="0">
                          <a:solidFill>
                            <a:srgbClr val="000099"/>
                          </a:solidFill>
                          <a:latin typeface="Berlin Sans FB" pitchFamily="34" charset="0"/>
                          <a:ea typeface="Times New Roman"/>
                          <a:cs typeface="Times New Roman"/>
                        </a:rPr>
                        <a:t>menghasilkan </a:t>
                      </a:r>
                      <a:r>
                        <a:rPr lang="id-ID" sz="2000" baseline="0" dirty="0">
                          <a:solidFill>
                            <a:srgbClr val="000099"/>
                          </a:solidFill>
                          <a:latin typeface="Berlin Sans FB" pitchFamily="34" charset="0"/>
                          <a:ea typeface="Times New Roman"/>
                          <a:cs typeface="Times New Roman"/>
                        </a:rPr>
                        <a:t>ion </a:t>
                      </a:r>
                      <a:r>
                        <a:rPr lang="id-ID" sz="2000" baseline="0" dirty="0" smtClean="0">
                          <a:solidFill>
                            <a:srgbClr val="000099"/>
                          </a:solidFill>
                          <a:latin typeface="Berlin Sans FB" pitchFamily="34" charset="0"/>
                          <a:ea typeface="Times New Roman"/>
                          <a:cs typeface="Times New Roman"/>
                        </a:rPr>
                        <a:t>H+		D.   terjadi reaksi dengan air</a:t>
                      </a:r>
                    </a:p>
                    <a:p>
                      <a:pPr marL="342900" marR="0" lvl="0" indent="-342900" algn="just" defTabSz="914400" rtl="0" eaLnBrk="1" fontAlgn="auto" latinLnBrk="0" hangingPunct="1">
                        <a:lnSpc>
                          <a:spcPct val="150000"/>
                        </a:lnSpc>
                        <a:spcBef>
                          <a:spcPts val="0"/>
                        </a:spcBef>
                        <a:spcAft>
                          <a:spcPts val="0"/>
                        </a:spcAft>
                        <a:buClrTx/>
                        <a:buSzTx/>
                        <a:buFont typeface="+mj-lt"/>
                        <a:buNone/>
                        <a:tabLst/>
                        <a:defRPr/>
                      </a:pPr>
                      <a:endParaRPr lang="id-ID" sz="2000" dirty="0">
                        <a:latin typeface="Berlin Sans FB" pitchFamily="34" charset="0"/>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Oval Callout 6"/>
          <p:cNvSpPr/>
          <p:nvPr/>
        </p:nvSpPr>
        <p:spPr>
          <a:xfrm>
            <a:off x="6896100" y="1485900"/>
            <a:ext cx="1581150" cy="1066800"/>
          </a:xfrm>
          <a:prstGeom prst="wedgeEllipseCallout">
            <a:avLst>
              <a:gd name="adj1" fmla="val -129267"/>
              <a:gd name="adj2" fmla="val 6237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Berlin Sans FB" pitchFamily="34" charset="0"/>
              </a:rPr>
              <a:t>Bukan</a:t>
            </a:r>
            <a:r>
              <a:rPr lang="en-US" dirty="0" smtClean="0">
                <a:solidFill>
                  <a:srgbClr val="FF0000"/>
                </a:solidFill>
                <a:latin typeface="Berlin Sans FB" pitchFamily="34" charset="0"/>
              </a:rPr>
              <a:t> HOTS</a:t>
            </a:r>
            <a:endParaRPr lang="en-US" dirty="0">
              <a:solidFill>
                <a:srgbClr val="FF0000"/>
              </a:solidFill>
              <a:latin typeface="Berlin Sans FB" pitchFamily="34" charset="0"/>
            </a:endParaRPr>
          </a:p>
        </p:txBody>
      </p:sp>
      <p:sp>
        <p:nvSpPr>
          <p:cNvPr id="8" name="Oval Callout 7"/>
          <p:cNvSpPr/>
          <p:nvPr/>
        </p:nvSpPr>
        <p:spPr>
          <a:xfrm>
            <a:off x="6896100" y="3448050"/>
            <a:ext cx="1581150" cy="1066800"/>
          </a:xfrm>
          <a:prstGeom prst="wedgeEllipseCallout">
            <a:avLst>
              <a:gd name="adj1" fmla="val -129267"/>
              <a:gd name="adj2" fmla="val 6237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Berlin Sans FB" pitchFamily="34" charset="0"/>
              </a:rPr>
              <a:t>Bukan</a:t>
            </a:r>
            <a:r>
              <a:rPr lang="en-US" dirty="0" smtClean="0">
                <a:solidFill>
                  <a:srgbClr val="FF0000"/>
                </a:solidFill>
                <a:latin typeface="Berlin Sans FB" pitchFamily="34" charset="0"/>
              </a:rPr>
              <a:t> HOTS</a:t>
            </a:r>
            <a:endParaRPr lang="en-US" dirty="0">
              <a:solidFill>
                <a:srgbClr val="FF0000"/>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357298"/>
          <a:ext cx="8572560" cy="4632960"/>
        </p:xfrm>
        <a:graphic>
          <a:graphicData uri="http://schemas.openxmlformats.org/drawingml/2006/table">
            <a:tbl>
              <a:tblPr/>
              <a:tblGrid>
                <a:gridCol w="8572560"/>
              </a:tblGrid>
              <a:tr h="4428647">
                <a:tc>
                  <a:txBody>
                    <a:bodyPr/>
                    <a:lstStyle/>
                    <a:p>
                      <a:pPr algn="just">
                        <a:lnSpc>
                          <a:spcPct val="100000"/>
                        </a:lnSpc>
                        <a:spcBef>
                          <a:spcPts val="0"/>
                        </a:spcBef>
                        <a:spcAft>
                          <a:spcPts val="0"/>
                        </a:spcAft>
                      </a:pPr>
                      <a:r>
                        <a:rPr lang="id-ID" sz="2400" b="1" dirty="0">
                          <a:solidFill>
                            <a:srgbClr val="FF0000"/>
                          </a:solidFill>
                          <a:latin typeface="Berlin Sans FB" pitchFamily="34" charset="0"/>
                          <a:ea typeface="Times New Roman"/>
                          <a:cs typeface="Times New Roman"/>
                        </a:rPr>
                        <a:t>A</a:t>
                      </a:r>
                      <a:r>
                        <a:rPr lang="en-US" sz="2400" b="1" dirty="0" err="1">
                          <a:solidFill>
                            <a:srgbClr val="FF0000"/>
                          </a:solidFill>
                          <a:latin typeface="Berlin Sans FB" pitchFamily="34" charset="0"/>
                          <a:ea typeface="Times New Roman"/>
                          <a:cs typeface="Times New Roman"/>
                        </a:rPr>
                        <a:t>plikasi</a:t>
                      </a:r>
                      <a:r>
                        <a:rPr lang="en-US" sz="2400" b="1" dirty="0">
                          <a:solidFill>
                            <a:srgbClr val="FF0000"/>
                          </a:solidFill>
                          <a:latin typeface="Berlin Sans FB" pitchFamily="34" charset="0"/>
                          <a:ea typeface="Times New Roman"/>
                          <a:cs typeface="Times New Roman"/>
                        </a:rPr>
                        <a:t> </a:t>
                      </a:r>
                      <a:r>
                        <a:rPr lang="id-ID" sz="2400" b="1" dirty="0">
                          <a:solidFill>
                            <a:srgbClr val="FF0000"/>
                          </a:solidFill>
                          <a:latin typeface="Berlin Sans FB" pitchFamily="34" charset="0"/>
                          <a:ea typeface="Times New Roman"/>
                          <a:cs typeface="Times New Roman"/>
                        </a:rPr>
                        <a:t>(C3</a:t>
                      </a:r>
                      <a:r>
                        <a:rPr lang="id-ID" sz="2400" b="1" dirty="0" smtClean="0">
                          <a:solidFill>
                            <a:srgbClr val="FF0000"/>
                          </a:solidFill>
                          <a:latin typeface="Berlin Sans FB" pitchFamily="34" charset="0"/>
                          <a:ea typeface="Times New Roman"/>
                          <a:cs typeface="Times New Roman"/>
                        </a:rPr>
                        <a:t>): </a:t>
                      </a:r>
                      <a:r>
                        <a:rPr lang="id-ID" sz="2400" b="0" dirty="0" smtClean="0">
                          <a:solidFill>
                            <a:schemeClr val="tx1"/>
                          </a:solidFill>
                          <a:latin typeface="Berlin Sans FB" pitchFamily="34" charset="0"/>
                          <a:ea typeface="Times New Roman"/>
                          <a:cs typeface="Times New Roman"/>
                        </a:rPr>
                        <a:t>m</a:t>
                      </a:r>
                      <a:r>
                        <a:rPr lang="en-US" sz="2400" b="0" dirty="0" err="1" smtClean="0">
                          <a:solidFill>
                            <a:schemeClr val="tx1"/>
                          </a:solidFill>
                          <a:latin typeface="Berlin Sans FB" pitchFamily="34" charset="0"/>
                          <a:ea typeface="Times New Roman"/>
                          <a:cs typeface="Times New Roman"/>
                        </a:rPr>
                        <a:t>e</a:t>
                      </a:r>
                      <a:r>
                        <a:rPr lang="en-US" sz="2400" dirty="0" err="1" smtClean="0">
                          <a:solidFill>
                            <a:srgbClr val="000000"/>
                          </a:solidFill>
                          <a:latin typeface="Berlin Sans FB" pitchFamily="34" charset="0"/>
                          <a:ea typeface="Times New Roman"/>
                          <a:cs typeface="Times New Roman"/>
                        </a:rPr>
                        <a:t>libatkan</a:t>
                      </a:r>
                      <a:r>
                        <a:rPr lang="en-US" sz="2400" dirty="0" smtClean="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penggunaan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prosedur-prosedur</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tertentu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untuk</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menyelesaikan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masalah</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atau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mengerjakan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tugas</a:t>
                      </a:r>
                      <a:endParaRPr lang="id-ID" sz="2400" dirty="0">
                        <a:latin typeface="Berlin Sans FB" pitchFamily="34" charset="0"/>
                        <a:ea typeface="Times New Roman"/>
                        <a:cs typeface="Times New Roman"/>
                      </a:endParaRPr>
                    </a:p>
                    <a:p>
                      <a:pPr algn="just">
                        <a:lnSpc>
                          <a:spcPct val="100000"/>
                        </a:lnSpc>
                        <a:spcBef>
                          <a:spcPts val="0"/>
                        </a:spcBef>
                        <a:spcAft>
                          <a:spcPts val="0"/>
                        </a:spcAft>
                      </a:pPr>
                      <a:endParaRPr lang="id-ID" sz="2400" dirty="0" smtClean="0">
                        <a:latin typeface="Berlin Sans FB" pitchFamily="34" charset="0"/>
                        <a:ea typeface="Times New Roman"/>
                        <a:cs typeface="Times New Roman"/>
                      </a:endParaRPr>
                    </a:p>
                    <a:p>
                      <a:pPr algn="just">
                        <a:lnSpc>
                          <a:spcPct val="100000"/>
                        </a:lnSpc>
                        <a:spcBef>
                          <a:spcPts val="0"/>
                        </a:spcBef>
                        <a:spcAft>
                          <a:spcPts val="0"/>
                        </a:spcAft>
                      </a:pPr>
                      <a:r>
                        <a:rPr lang="id-ID" sz="2400" dirty="0" smtClean="0">
                          <a:latin typeface="Berlin Sans FB" pitchFamily="34" charset="0"/>
                          <a:ea typeface="Times New Roman"/>
                          <a:cs typeface="Times New Roman"/>
                        </a:rPr>
                        <a:t>Jika konsentrasi suatu larutan H</a:t>
                      </a:r>
                      <a:r>
                        <a:rPr lang="id-ID" sz="2400" baseline="-25000" dirty="0" smtClean="0">
                          <a:latin typeface="Berlin Sans FB" pitchFamily="34" charset="0"/>
                          <a:ea typeface="Times New Roman"/>
                          <a:cs typeface="Times New Roman"/>
                        </a:rPr>
                        <a:t>2</a:t>
                      </a:r>
                      <a:r>
                        <a:rPr lang="id-ID" sz="2400" dirty="0" smtClean="0">
                          <a:latin typeface="Berlin Sans FB" pitchFamily="34" charset="0"/>
                          <a:ea typeface="Times New Roman"/>
                          <a:cs typeface="Times New Roman"/>
                        </a:rPr>
                        <a:t>SO</a:t>
                      </a:r>
                      <a:r>
                        <a:rPr lang="id-ID" sz="2400" baseline="-25000" dirty="0" smtClean="0">
                          <a:latin typeface="Berlin Sans FB" pitchFamily="34" charset="0"/>
                          <a:ea typeface="Times New Roman"/>
                          <a:cs typeface="Times New Roman"/>
                        </a:rPr>
                        <a:t>4</a:t>
                      </a:r>
                      <a:r>
                        <a:rPr lang="id-ID" sz="2400" dirty="0" smtClean="0">
                          <a:latin typeface="Berlin Sans FB" pitchFamily="34" charset="0"/>
                          <a:ea typeface="Times New Roman"/>
                          <a:cs typeface="Times New Roman"/>
                        </a:rPr>
                        <a:t> 0,1M maka konsentrasi ion H</a:t>
                      </a:r>
                      <a:r>
                        <a:rPr lang="id-ID" sz="2400" baseline="30000" dirty="0" smtClean="0">
                          <a:latin typeface="Berlin Sans FB" pitchFamily="34" charset="0"/>
                          <a:ea typeface="Times New Roman"/>
                          <a:cs typeface="Times New Roman"/>
                        </a:rPr>
                        <a:t>+</a:t>
                      </a:r>
                      <a:r>
                        <a:rPr lang="id-ID" sz="2400" dirty="0" smtClean="0">
                          <a:latin typeface="Berlin Sans FB" pitchFamily="34" charset="0"/>
                          <a:ea typeface="Times New Roman"/>
                          <a:cs typeface="Times New Roman"/>
                        </a:rPr>
                        <a:t> adalah....</a:t>
                      </a:r>
                    </a:p>
                    <a:p>
                      <a:pPr marL="342900" marR="0" lvl="0" indent="-342900" algn="just" defTabSz="914400" rtl="0" eaLnBrk="1" fontAlgn="auto" latinLnBrk="0" hangingPunct="1">
                        <a:lnSpc>
                          <a:spcPct val="100000"/>
                        </a:lnSpc>
                        <a:spcBef>
                          <a:spcPts val="0"/>
                        </a:spcBef>
                        <a:spcAft>
                          <a:spcPts val="0"/>
                        </a:spcAft>
                        <a:buClrTx/>
                        <a:buSzTx/>
                        <a:buFont typeface="+mj-lt"/>
                        <a:buAutoNum type="alphaUcPeriod"/>
                        <a:tabLst/>
                        <a:defRPr/>
                      </a:pPr>
                      <a:r>
                        <a:rPr lang="id-ID" sz="2400" dirty="0" smtClean="0">
                          <a:latin typeface="Berlin Sans FB" pitchFamily="34" charset="0"/>
                          <a:ea typeface="Times New Roman"/>
                          <a:cs typeface="Times New Roman"/>
                        </a:rPr>
                        <a:t>dua </a:t>
                      </a:r>
                      <a:r>
                        <a:rPr lang="id-ID" sz="2400" dirty="0">
                          <a:latin typeface="Berlin Sans FB" pitchFamily="34" charset="0"/>
                          <a:ea typeface="Times New Roman"/>
                          <a:cs typeface="Times New Roman"/>
                        </a:rPr>
                        <a:t>kali konsentrasi </a:t>
                      </a:r>
                      <a:r>
                        <a:rPr lang="id-ID" sz="2400" dirty="0" smtClean="0">
                          <a:latin typeface="Berlin Sans FB" pitchFamily="34" charset="0"/>
                          <a:ea typeface="Times New Roman"/>
                          <a:cs typeface="Times New Roman"/>
                        </a:rPr>
                        <a:t>H</a:t>
                      </a:r>
                      <a:r>
                        <a:rPr lang="id-ID" sz="2400" baseline="-25000" dirty="0" smtClean="0">
                          <a:latin typeface="Berlin Sans FB" pitchFamily="34" charset="0"/>
                          <a:ea typeface="Times New Roman"/>
                          <a:cs typeface="Times New Roman"/>
                        </a:rPr>
                        <a:t>2</a:t>
                      </a:r>
                      <a:r>
                        <a:rPr lang="id-ID" sz="2400" dirty="0" smtClean="0">
                          <a:latin typeface="Berlin Sans FB" pitchFamily="34" charset="0"/>
                          <a:ea typeface="Times New Roman"/>
                          <a:cs typeface="Times New Roman"/>
                        </a:rPr>
                        <a:t>SO</a:t>
                      </a:r>
                      <a:r>
                        <a:rPr lang="id-ID" sz="2400" baseline="-25000" dirty="0" smtClean="0">
                          <a:latin typeface="Berlin Sans FB" pitchFamily="34" charset="0"/>
                          <a:ea typeface="Times New Roman"/>
                          <a:cs typeface="Times New Roman"/>
                        </a:rPr>
                        <a:t>4		</a:t>
                      </a:r>
                      <a:endParaRPr lang="id-ID" sz="2400" baseline="0" dirty="0" smtClean="0">
                        <a:latin typeface="Berlin Sans FB" pitchFamily="34" charset="0"/>
                        <a:ea typeface="Times New Roman"/>
                        <a:cs typeface="Times New Roman"/>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UcPeriod"/>
                        <a:tabLst/>
                        <a:defRPr/>
                      </a:pPr>
                      <a:r>
                        <a:rPr lang="id-ID" sz="2400" baseline="0" dirty="0" smtClean="0">
                          <a:latin typeface="Berlin Sans FB" pitchFamily="34" charset="0"/>
                          <a:ea typeface="Times New Roman"/>
                          <a:cs typeface="Times New Roman"/>
                        </a:rPr>
                        <a:t>setengah kali konsentrasi H2SO4</a:t>
                      </a:r>
                      <a:endParaRPr lang="id-ID" sz="2400" baseline="0" dirty="0">
                        <a:latin typeface="Berlin Sans FB" pitchFamily="34" charset="0"/>
                        <a:ea typeface="Times New Roman"/>
                        <a:cs typeface="Times New Roman"/>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UcPeriod"/>
                        <a:tabLst/>
                        <a:defRPr/>
                      </a:pPr>
                      <a:r>
                        <a:rPr lang="id-ID" sz="2400" baseline="0" dirty="0">
                          <a:latin typeface="Berlin Sans FB" pitchFamily="34" charset="0"/>
                          <a:ea typeface="Times New Roman"/>
                          <a:cs typeface="Times New Roman"/>
                        </a:rPr>
                        <a:t>sama dengan Konsentrasi </a:t>
                      </a:r>
                      <a:r>
                        <a:rPr lang="id-ID" sz="2400" baseline="0" dirty="0" smtClean="0">
                          <a:latin typeface="Berlin Sans FB" pitchFamily="34" charset="0"/>
                          <a:ea typeface="Times New Roman"/>
                          <a:cs typeface="Times New Roman"/>
                        </a:rPr>
                        <a:t>H2SO4	</a:t>
                      </a:r>
                    </a:p>
                    <a:p>
                      <a:pPr marL="342900" marR="0" lvl="0" indent="-342900" algn="just" defTabSz="914400" rtl="0" eaLnBrk="1" fontAlgn="auto" latinLnBrk="0" hangingPunct="1">
                        <a:lnSpc>
                          <a:spcPct val="100000"/>
                        </a:lnSpc>
                        <a:spcBef>
                          <a:spcPts val="0"/>
                        </a:spcBef>
                        <a:spcAft>
                          <a:spcPts val="0"/>
                        </a:spcAft>
                        <a:buClrTx/>
                        <a:buSzTx/>
                        <a:buFont typeface="+mj-lt"/>
                        <a:buAutoNum type="alphaUcPeriod"/>
                        <a:tabLst/>
                        <a:defRPr/>
                      </a:pPr>
                      <a:r>
                        <a:rPr lang="id-ID" sz="2400" baseline="0" dirty="0" smtClean="0">
                          <a:latin typeface="Berlin Sans FB" pitchFamily="34" charset="0"/>
                          <a:ea typeface="Times New Roman"/>
                          <a:cs typeface="Times New Roman"/>
                        </a:rPr>
                        <a:t>tergantung jumlah H2SO4 yang ada</a:t>
                      </a:r>
                    </a:p>
                    <a:p>
                      <a:pPr marL="342900" lvl="0" indent="-342900" algn="just">
                        <a:lnSpc>
                          <a:spcPct val="100000"/>
                        </a:lnSpc>
                        <a:spcBef>
                          <a:spcPts val="0"/>
                        </a:spcBef>
                        <a:spcAft>
                          <a:spcPts val="0"/>
                        </a:spcAft>
                        <a:buFont typeface="+mj-lt"/>
                        <a:buAutoNum type="alphaUcPeriod"/>
                      </a:pPr>
                      <a:endParaRPr lang="id-ID" sz="2400" baseline="-25000" dirty="0">
                        <a:latin typeface="Berlin Sans FB" pitchFamily="34" charset="0"/>
                        <a:ea typeface="Times New Roman"/>
                        <a:cs typeface="Times New Roman"/>
                      </a:endParaRPr>
                    </a:p>
                    <a:p>
                      <a:pPr algn="just">
                        <a:lnSpc>
                          <a:spcPct val="100000"/>
                        </a:lnSpc>
                        <a:spcBef>
                          <a:spcPts val="0"/>
                        </a:spcBef>
                        <a:spcAft>
                          <a:spcPts val="0"/>
                        </a:spcAft>
                      </a:pPr>
                      <a:r>
                        <a:rPr lang="id-ID" sz="2400" dirty="0" smtClean="0">
                          <a:latin typeface="Berlin Sans FB" pitchFamily="34" charset="0"/>
                          <a:ea typeface="Times New Roman"/>
                          <a:cs typeface="Times New Roman"/>
                        </a:rPr>
                        <a:t>Berapakah </a:t>
                      </a:r>
                      <a:r>
                        <a:rPr lang="id-ID" sz="2400" dirty="0">
                          <a:latin typeface="Berlin Sans FB" pitchFamily="34" charset="0"/>
                          <a:ea typeface="Times New Roman"/>
                          <a:cs typeface="Times New Roman"/>
                        </a:rPr>
                        <a:t>pH larutan HCl </a:t>
                      </a:r>
                      <a:r>
                        <a:rPr lang="id-ID" sz="2400" dirty="0" smtClean="0">
                          <a:latin typeface="Berlin Sans FB" pitchFamily="34" charset="0"/>
                          <a:ea typeface="Times New Roman"/>
                          <a:cs typeface="Times New Roman"/>
                        </a:rPr>
                        <a:t>dengan </a:t>
                      </a:r>
                      <a:r>
                        <a:rPr lang="id-ID" sz="2400" dirty="0">
                          <a:latin typeface="Berlin Sans FB" pitchFamily="34" charset="0"/>
                          <a:ea typeface="Times New Roman"/>
                          <a:cs typeface="Times New Roman"/>
                        </a:rPr>
                        <a:t>konsentrasi 0,01 M</a:t>
                      </a:r>
                    </a:p>
                    <a:p>
                      <a:pPr marL="342900" lvl="0" indent="-342900" algn="just">
                        <a:lnSpc>
                          <a:spcPct val="100000"/>
                        </a:lnSpc>
                        <a:spcBef>
                          <a:spcPts val="0"/>
                        </a:spcBef>
                        <a:spcAft>
                          <a:spcPts val="0"/>
                        </a:spcAft>
                        <a:buFont typeface="+mj-lt"/>
                        <a:buAutoNum type="alphaUcPeriod"/>
                      </a:pPr>
                      <a:r>
                        <a:rPr lang="id-ID" sz="2400" dirty="0" smtClean="0">
                          <a:latin typeface="Berlin Sans FB" pitchFamily="34" charset="0"/>
                          <a:ea typeface="Times New Roman"/>
                          <a:cs typeface="Times New Roman"/>
                        </a:rPr>
                        <a:t>1			C.   13</a:t>
                      </a:r>
                      <a:endParaRPr lang="id-ID" sz="2400" dirty="0">
                        <a:latin typeface="Berlin Sans FB" pitchFamily="34" charset="0"/>
                        <a:ea typeface="Times New Roman"/>
                        <a:cs typeface="Times New Roman"/>
                      </a:endParaRPr>
                    </a:p>
                    <a:p>
                      <a:pPr marL="342900" lvl="0" indent="-342900" algn="just">
                        <a:lnSpc>
                          <a:spcPct val="100000"/>
                        </a:lnSpc>
                        <a:spcBef>
                          <a:spcPts val="0"/>
                        </a:spcBef>
                        <a:spcAft>
                          <a:spcPts val="0"/>
                        </a:spcAft>
                        <a:buFont typeface="+mj-lt"/>
                        <a:buAutoNum type="alphaUcPeriod"/>
                      </a:pPr>
                      <a:r>
                        <a:rPr lang="id-ID" sz="2400" dirty="0" smtClean="0">
                          <a:latin typeface="Berlin Sans FB" pitchFamily="34" charset="0"/>
                          <a:ea typeface="Times New Roman"/>
                          <a:cs typeface="Times New Roman"/>
                        </a:rPr>
                        <a:t>2			D.   12</a:t>
                      </a:r>
                      <a:endParaRPr lang="id-ID" sz="2400" dirty="0">
                        <a:latin typeface="Berlin Sans FB" pitchFamily="34" charset="0"/>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a:spLocks noGrp="1"/>
          </p:cNvSpPr>
          <p:nvPr>
            <p:ph type="title"/>
          </p:nvPr>
        </p:nvSpPr>
        <p:spPr>
          <a:xfrm>
            <a:off x="0" y="958"/>
            <a:ext cx="9144000" cy="787314"/>
          </a:xfrm>
          <a:solidFill>
            <a:schemeClr val="accent6">
              <a:lumMod val="20000"/>
              <a:lumOff val="80000"/>
            </a:schemeClr>
          </a:solidFill>
        </p:spPr>
        <p:txBody>
          <a:bodyPr>
            <a:noAutofit/>
          </a:bodyPr>
          <a:lstStyle/>
          <a:p>
            <a:r>
              <a:rPr lang="id-ID" sz="3600" b="1" dirty="0" smtClean="0">
                <a:solidFill>
                  <a:srgbClr val="000099"/>
                </a:solidFill>
              </a:rPr>
              <a:t>Contoh Soal Ranah Kognitif Bloom</a:t>
            </a:r>
            <a:r>
              <a:rPr lang="en-US" sz="3600" b="1" dirty="0" smtClean="0">
                <a:solidFill>
                  <a:srgbClr val="000099"/>
                </a:solidFill>
              </a:rPr>
              <a:t> C3</a:t>
            </a:r>
            <a:endParaRPr lang="id-ID" sz="3600" b="1" dirty="0">
              <a:solidFill>
                <a:srgbClr val="000099"/>
              </a:solidFill>
            </a:endParaRPr>
          </a:p>
        </p:txBody>
      </p:sp>
      <p:sp>
        <p:nvSpPr>
          <p:cNvPr id="5" name="Oval Callout 4"/>
          <p:cNvSpPr/>
          <p:nvPr/>
        </p:nvSpPr>
        <p:spPr>
          <a:xfrm>
            <a:off x="6629400" y="2343150"/>
            <a:ext cx="1581150" cy="1066800"/>
          </a:xfrm>
          <a:prstGeom prst="wedgeEllipseCallout">
            <a:avLst>
              <a:gd name="adj1" fmla="val -129267"/>
              <a:gd name="adj2" fmla="val 6237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Berlin Sans FB" pitchFamily="34" charset="0"/>
              </a:rPr>
              <a:t>Bukan</a:t>
            </a:r>
            <a:r>
              <a:rPr lang="en-US" dirty="0" smtClean="0">
                <a:solidFill>
                  <a:srgbClr val="FF0000"/>
                </a:solidFill>
                <a:latin typeface="Berlin Sans FB" pitchFamily="34" charset="0"/>
              </a:rPr>
              <a:t> HOTS</a:t>
            </a:r>
            <a:endParaRPr lang="en-US" dirty="0">
              <a:solidFill>
                <a:srgbClr val="FF0000"/>
              </a:solidFill>
              <a:latin typeface="Berlin Sans FB"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1182413"/>
          <a:ext cx="8501122" cy="5120640"/>
        </p:xfrm>
        <a:graphic>
          <a:graphicData uri="http://schemas.openxmlformats.org/drawingml/2006/table">
            <a:tbl>
              <a:tblPr/>
              <a:tblGrid>
                <a:gridCol w="8501122"/>
              </a:tblGrid>
              <a:tr h="4729655">
                <a:tc>
                  <a:txBody>
                    <a:bodyPr/>
                    <a:lstStyle/>
                    <a:p>
                      <a:pPr algn="just">
                        <a:lnSpc>
                          <a:spcPct val="100000"/>
                        </a:lnSpc>
                        <a:spcAft>
                          <a:spcPts val="0"/>
                        </a:spcAft>
                      </a:pPr>
                      <a:r>
                        <a:rPr lang="id-ID" sz="2400" b="1" dirty="0">
                          <a:solidFill>
                            <a:srgbClr val="FF0000"/>
                          </a:solidFill>
                          <a:latin typeface="Berlin Sans FB" pitchFamily="34" charset="0"/>
                          <a:ea typeface="Times New Roman"/>
                          <a:cs typeface="Times New Roman"/>
                        </a:rPr>
                        <a:t>A</a:t>
                      </a:r>
                      <a:r>
                        <a:rPr lang="en-US" sz="2400" b="1" dirty="0" err="1">
                          <a:solidFill>
                            <a:srgbClr val="FF0000"/>
                          </a:solidFill>
                          <a:latin typeface="Berlin Sans FB" pitchFamily="34" charset="0"/>
                          <a:ea typeface="Times New Roman"/>
                          <a:cs typeface="Times New Roman"/>
                        </a:rPr>
                        <a:t>nalisis</a:t>
                      </a:r>
                      <a:r>
                        <a:rPr lang="id-ID" sz="2400" b="1" dirty="0">
                          <a:solidFill>
                            <a:srgbClr val="FF0000"/>
                          </a:solidFill>
                          <a:latin typeface="Berlin Sans FB" pitchFamily="34" charset="0"/>
                          <a:ea typeface="Times New Roman"/>
                          <a:cs typeface="Times New Roman"/>
                        </a:rPr>
                        <a:t> (C4</a:t>
                      </a:r>
                      <a:r>
                        <a:rPr lang="id-ID" sz="2400" b="1" dirty="0" smtClean="0">
                          <a:solidFill>
                            <a:srgbClr val="FF0000"/>
                          </a:solidFill>
                          <a:latin typeface="Berlin Sans FB" pitchFamily="34" charset="0"/>
                          <a:ea typeface="Times New Roman"/>
                          <a:cs typeface="Times New Roman"/>
                        </a:rPr>
                        <a:t>): </a:t>
                      </a:r>
                      <a:r>
                        <a:rPr lang="id-ID" sz="2400" b="0" dirty="0" smtClean="0">
                          <a:solidFill>
                            <a:schemeClr val="tx1"/>
                          </a:solidFill>
                          <a:latin typeface="Berlin Sans FB" pitchFamily="34" charset="0"/>
                          <a:ea typeface="Times New Roman"/>
                          <a:cs typeface="Times New Roman"/>
                        </a:rPr>
                        <a:t>m</a:t>
                      </a:r>
                      <a:r>
                        <a:rPr lang="en-US" sz="2400" b="0" dirty="0" err="1" smtClean="0">
                          <a:solidFill>
                            <a:schemeClr val="tx1"/>
                          </a:solidFill>
                          <a:latin typeface="Berlin Sans FB" pitchFamily="34" charset="0"/>
                          <a:ea typeface="Times New Roman"/>
                          <a:cs typeface="Times New Roman"/>
                        </a:rPr>
                        <a:t>e</a:t>
                      </a:r>
                      <a:r>
                        <a:rPr lang="en-US" sz="2400" dirty="0" err="1" smtClean="0">
                          <a:solidFill>
                            <a:srgbClr val="000000"/>
                          </a:solidFill>
                          <a:latin typeface="Berlin Sans FB" pitchFamily="34" charset="0"/>
                          <a:ea typeface="Times New Roman"/>
                          <a:cs typeface="Times New Roman"/>
                        </a:rPr>
                        <a:t>nguraikan</a:t>
                      </a:r>
                      <a:r>
                        <a:rPr lang="en-US" sz="2400" dirty="0" smtClean="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suatu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permasalahan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atau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obyek</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ke</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unsur-unsurnya</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dan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menentukan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bagaimana</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saling</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keterkaitan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antar</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unsur-unsur</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tersebut</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dan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struktur</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besarnya</a:t>
                      </a:r>
                      <a:endParaRPr lang="id-ID" sz="2400" dirty="0">
                        <a:latin typeface="Berlin Sans FB" pitchFamily="34" charset="0"/>
                        <a:ea typeface="Times New Roman"/>
                        <a:cs typeface="Times New Roman"/>
                      </a:endParaRPr>
                    </a:p>
                    <a:p>
                      <a:pPr algn="just">
                        <a:lnSpc>
                          <a:spcPct val="100000"/>
                        </a:lnSpc>
                        <a:spcAft>
                          <a:spcPts val="0"/>
                        </a:spcAft>
                      </a:pPr>
                      <a:endParaRPr lang="id-ID" sz="2400" dirty="0" smtClean="0">
                        <a:latin typeface="Berlin Sans FB" pitchFamily="34" charset="0"/>
                        <a:ea typeface="Times New Roman"/>
                        <a:cs typeface="Times New Roman"/>
                      </a:endParaRPr>
                    </a:p>
                    <a:p>
                      <a:pPr algn="just">
                        <a:lnSpc>
                          <a:spcPct val="100000"/>
                        </a:lnSpc>
                        <a:spcAft>
                          <a:spcPts val="0"/>
                        </a:spcAft>
                      </a:pPr>
                      <a:r>
                        <a:rPr lang="id-ID" sz="2400" dirty="0" smtClean="0">
                          <a:latin typeface="Berlin Sans FB" pitchFamily="34" charset="0"/>
                          <a:ea typeface="Times New Roman"/>
                          <a:cs typeface="Times New Roman"/>
                        </a:rPr>
                        <a:t>Jika </a:t>
                      </a:r>
                      <a:r>
                        <a:rPr lang="id-ID" sz="2400" dirty="0">
                          <a:latin typeface="Berlin Sans FB" pitchFamily="34" charset="0"/>
                          <a:ea typeface="Times New Roman"/>
                          <a:cs typeface="Times New Roman"/>
                        </a:rPr>
                        <a:t>Larutan HCl dan H</a:t>
                      </a:r>
                      <a:r>
                        <a:rPr lang="id-ID" sz="2400" baseline="-25000" dirty="0">
                          <a:latin typeface="Berlin Sans FB" pitchFamily="34" charset="0"/>
                          <a:ea typeface="Times New Roman"/>
                          <a:cs typeface="Times New Roman"/>
                        </a:rPr>
                        <a:t>2</a:t>
                      </a:r>
                      <a:r>
                        <a:rPr lang="id-ID" sz="2400" dirty="0">
                          <a:latin typeface="Berlin Sans FB" pitchFamily="34" charset="0"/>
                          <a:ea typeface="Times New Roman"/>
                          <a:cs typeface="Times New Roman"/>
                        </a:rPr>
                        <a:t>SO4 mempunyai konsentarsi yang sama maka perbandingan 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kedua larutan tersebut adalah... </a:t>
                      </a:r>
                    </a:p>
                    <a:p>
                      <a:pPr marL="342900" lvl="0" indent="-342900" algn="just">
                        <a:lnSpc>
                          <a:spcPct val="100000"/>
                        </a:lnSpc>
                        <a:spcAft>
                          <a:spcPts val="0"/>
                        </a:spcAft>
                        <a:buFont typeface="+mj-lt"/>
                        <a:buAutoNum type="alphaUcPeriod"/>
                      </a:pPr>
                      <a:r>
                        <a:rPr lang="id-ID" sz="2400" dirty="0">
                          <a:latin typeface="Berlin Sans FB" pitchFamily="34" charset="0"/>
                          <a:ea typeface="Times New Roman"/>
                          <a:cs typeface="Times New Roman"/>
                        </a:rPr>
                        <a:t>sama besar</a:t>
                      </a:r>
                    </a:p>
                    <a:p>
                      <a:pPr marL="342900" lvl="0" indent="-342900" algn="just">
                        <a:lnSpc>
                          <a:spcPct val="100000"/>
                        </a:lnSpc>
                        <a:spcAft>
                          <a:spcPts val="0"/>
                        </a:spcAft>
                        <a:buFont typeface="+mj-lt"/>
                        <a:buAutoNum type="alphaUcPeriod"/>
                      </a:pPr>
                      <a:r>
                        <a:rPr lang="id-ID" sz="2400" dirty="0">
                          <a:latin typeface="Berlin Sans FB" pitchFamily="34" charset="0"/>
                          <a:ea typeface="Times New Roman"/>
                          <a:cs typeface="Times New Roman"/>
                        </a:rPr>
                        <a:t>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HCl lebih besar daripada 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H</a:t>
                      </a:r>
                      <a:r>
                        <a:rPr lang="id-ID" sz="2400" baseline="-25000" dirty="0">
                          <a:latin typeface="Berlin Sans FB" pitchFamily="34" charset="0"/>
                          <a:ea typeface="Times New Roman"/>
                          <a:cs typeface="Times New Roman"/>
                        </a:rPr>
                        <a:t>2</a:t>
                      </a:r>
                      <a:r>
                        <a:rPr lang="id-ID" sz="2400" dirty="0">
                          <a:latin typeface="Berlin Sans FB" pitchFamily="34" charset="0"/>
                          <a:ea typeface="Times New Roman"/>
                          <a:cs typeface="Times New Roman"/>
                        </a:rPr>
                        <a:t>SO</a:t>
                      </a:r>
                      <a:r>
                        <a:rPr lang="id-ID" sz="2400" baseline="-25000" dirty="0">
                          <a:latin typeface="Berlin Sans FB" pitchFamily="34" charset="0"/>
                          <a:ea typeface="Times New Roman"/>
                          <a:cs typeface="Times New Roman"/>
                        </a:rPr>
                        <a:t>4</a:t>
                      </a:r>
                      <a:endParaRPr lang="id-ID" sz="2400" dirty="0">
                        <a:latin typeface="Berlin Sans FB" pitchFamily="34" charset="0"/>
                        <a:ea typeface="Times New Roman"/>
                        <a:cs typeface="Times New Roman"/>
                      </a:endParaRPr>
                    </a:p>
                    <a:p>
                      <a:pPr marL="342900" lvl="0" indent="-342900" algn="just">
                        <a:lnSpc>
                          <a:spcPct val="100000"/>
                        </a:lnSpc>
                        <a:spcAft>
                          <a:spcPts val="0"/>
                        </a:spcAft>
                        <a:buFont typeface="+mj-lt"/>
                        <a:buAutoNum type="alphaUcPeriod"/>
                      </a:pPr>
                      <a:r>
                        <a:rPr lang="id-ID" sz="2400" dirty="0">
                          <a:latin typeface="Berlin Sans FB" pitchFamily="34" charset="0"/>
                          <a:ea typeface="Times New Roman"/>
                          <a:cs typeface="Times New Roman"/>
                        </a:rPr>
                        <a:t>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H</a:t>
                      </a:r>
                      <a:r>
                        <a:rPr lang="id-ID" sz="2400" baseline="-25000" dirty="0">
                          <a:latin typeface="Berlin Sans FB" pitchFamily="34" charset="0"/>
                          <a:ea typeface="Times New Roman"/>
                          <a:cs typeface="Times New Roman"/>
                        </a:rPr>
                        <a:t>2</a:t>
                      </a:r>
                      <a:r>
                        <a:rPr lang="id-ID" sz="2400" dirty="0">
                          <a:latin typeface="Berlin Sans FB" pitchFamily="34" charset="0"/>
                          <a:ea typeface="Times New Roman"/>
                          <a:cs typeface="Times New Roman"/>
                        </a:rPr>
                        <a:t>SO</a:t>
                      </a:r>
                      <a:r>
                        <a:rPr lang="id-ID" sz="2400" baseline="-25000" dirty="0">
                          <a:latin typeface="Berlin Sans FB" pitchFamily="34" charset="0"/>
                          <a:ea typeface="Times New Roman"/>
                          <a:cs typeface="Times New Roman"/>
                        </a:rPr>
                        <a:t>4</a:t>
                      </a:r>
                      <a:r>
                        <a:rPr lang="id-ID" sz="2400" dirty="0">
                          <a:latin typeface="Berlin Sans FB" pitchFamily="34" charset="0"/>
                          <a:ea typeface="Times New Roman"/>
                          <a:cs typeface="Times New Roman"/>
                        </a:rPr>
                        <a:t> lebih besar daripada konsentrasi H+ pada HCl</a:t>
                      </a:r>
                    </a:p>
                    <a:p>
                      <a:pPr marL="342900" lvl="0" indent="-342900" algn="just">
                        <a:lnSpc>
                          <a:spcPct val="100000"/>
                        </a:lnSpc>
                        <a:spcAft>
                          <a:spcPts val="0"/>
                        </a:spcAft>
                        <a:buFont typeface="+mj-lt"/>
                        <a:buAutoNum type="alphaUcPeriod"/>
                      </a:pPr>
                      <a:r>
                        <a:rPr lang="id-ID" sz="2400" dirty="0">
                          <a:latin typeface="Berlin Sans FB" pitchFamily="34" charset="0"/>
                          <a:ea typeface="Times New Roman"/>
                          <a:cs typeface="Times New Roman"/>
                        </a:rPr>
                        <a:t>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HCl ½ kali lebih besar daripada 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H</a:t>
                      </a:r>
                      <a:r>
                        <a:rPr lang="id-ID" sz="2400" baseline="-25000" dirty="0">
                          <a:latin typeface="Berlin Sans FB" pitchFamily="34" charset="0"/>
                          <a:ea typeface="Times New Roman"/>
                          <a:cs typeface="Times New Roman"/>
                        </a:rPr>
                        <a:t>2</a:t>
                      </a:r>
                      <a:r>
                        <a:rPr lang="id-ID" sz="2400" dirty="0">
                          <a:latin typeface="Berlin Sans FB" pitchFamily="34" charset="0"/>
                          <a:ea typeface="Times New Roman"/>
                          <a:cs typeface="Times New Roman"/>
                        </a:rPr>
                        <a:t>SO</a:t>
                      </a:r>
                      <a:r>
                        <a:rPr lang="id-ID" sz="2400" baseline="-25000" dirty="0">
                          <a:latin typeface="Berlin Sans FB" pitchFamily="34" charset="0"/>
                          <a:ea typeface="Times New Roman"/>
                          <a:cs typeface="Times New Roman"/>
                        </a:rPr>
                        <a:t>4</a:t>
                      </a:r>
                      <a:endParaRPr lang="id-ID" sz="2400" dirty="0">
                        <a:latin typeface="Berlin Sans FB"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0" y="958"/>
            <a:ext cx="9144000" cy="676955"/>
          </a:xfrm>
          <a:prstGeom prst="rect">
            <a:avLst/>
          </a:prstGeom>
          <a:solidFill>
            <a:schemeClr val="accent6">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effectLst/>
                <a:uLnTx/>
                <a:uFillTx/>
                <a:latin typeface="+mj-lt"/>
                <a:ea typeface="+mj-ea"/>
                <a:cs typeface="+mj-cs"/>
              </a:rPr>
              <a:t>Contoh Soal Ranah Kognitif Bloom</a:t>
            </a:r>
            <a:r>
              <a:rPr kumimoji="0" lang="en-US" sz="3600" b="1" i="0" u="none" strike="noStrike" kern="1200" cap="none" spc="0" normalizeH="0" baseline="0" noProof="0" dirty="0" smtClean="0">
                <a:ln>
                  <a:noFill/>
                </a:ln>
                <a:effectLst/>
                <a:uLnTx/>
                <a:uFillTx/>
                <a:latin typeface="+mj-lt"/>
                <a:ea typeface="+mj-ea"/>
                <a:cs typeface="+mj-cs"/>
              </a:rPr>
              <a:t> C4</a:t>
            </a:r>
            <a:endParaRPr kumimoji="0" lang="id-ID" sz="36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895175"/>
          <a:ext cx="8501122" cy="5600226"/>
        </p:xfrm>
        <a:graphic>
          <a:graphicData uri="http://schemas.openxmlformats.org/drawingml/2006/table">
            <a:tbl>
              <a:tblPr/>
              <a:tblGrid>
                <a:gridCol w="8501122"/>
              </a:tblGrid>
              <a:tr h="5600226">
                <a:tc>
                  <a:txBody>
                    <a:bodyPr/>
                    <a:lstStyle/>
                    <a:p>
                      <a:pPr algn="just">
                        <a:lnSpc>
                          <a:spcPct val="100000"/>
                        </a:lnSpc>
                        <a:spcBef>
                          <a:spcPts val="0"/>
                        </a:spcBef>
                        <a:spcAft>
                          <a:spcPts val="0"/>
                        </a:spcAft>
                      </a:pPr>
                      <a:r>
                        <a:rPr lang="id-ID" sz="2200" b="1" dirty="0" smtClean="0">
                          <a:solidFill>
                            <a:srgbClr val="FF0000"/>
                          </a:solidFill>
                          <a:latin typeface="Berlin Sans FB" pitchFamily="34" charset="0"/>
                          <a:ea typeface="Times New Roman"/>
                          <a:cs typeface="Times New Roman"/>
                        </a:rPr>
                        <a:t>E</a:t>
                      </a:r>
                      <a:r>
                        <a:rPr lang="en-US" sz="2200" b="1" dirty="0" err="1">
                          <a:solidFill>
                            <a:srgbClr val="FF0000"/>
                          </a:solidFill>
                          <a:latin typeface="Berlin Sans FB" pitchFamily="34" charset="0"/>
                          <a:ea typeface="Times New Roman"/>
                          <a:cs typeface="Times New Roman"/>
                        </a:rPr>
                        <a:t>valuasi</a:t>
                      </a:r>
                      <a:r>
                        <a:rPr lang="id-ID" sz="2200" b="1" dirty="0">
                          <a:solidFill>
                            <a:srgbClr val="FF0000"/>
                          </a:solidFill>
                          <a:latin typeface="Berlin Sans FB" pitchFamily="34" charset="0"/>
                          <a:ea typeface="Times New Roman"/>
                          <a:cs typeface="Times New Roman"/>
                        </a:rPr>
                        <a:t> (C5</a:t>
                      </a:r>
                      <a:r>
                        <a:rPr lang="id-ID" sz="2200" b="1" dirty="0" smtClean="0">
                          <a:solidFill>
                            <a:srgbClr val="FF0000"/>
                          </a:solidFill>
                          <a:latin typeface="Berlin Sans FB" pitchFamily="34" charset="0"/>
                          <a:ea typeface="Times New Roman"/>
                          <a:cs typeface="Times New Roman"/>
                        </a:rPr>
                        <a:t>): </a:t>
                      </a:r>
                      <a:r>
                        <a:rPr lang="en-US" sz="2200" dirty="0" err="1" smtClean="0">
                          <a:solidFill>
                            <a:srgbClr val="000000"/>
                          </a:solidFill>
                          <a:latin typeface="Berlin Sans FB" pitchFamily="34" charset="0"/>
                          <a:ea typeface="Times New Roman"/>
                          <a:cs typeface="Times New Roman"/>
                        </a:rPr>
                        <a:t>membuat</a:t>
                      </a:r>
                      <a:r>
                        <a:rPr lang="en-US" sz="2200" dirty="0" smtClean="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suatu</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pertimbangan</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atau</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keputusan</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berdasarkan</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kriteria</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dan</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standar</a:t>
                      </a:r>
                      <a:r>
                        <a:rPr lang="en-US" sz="2200" dirty="0">
                          <a:solidFill>
                            <a:srgbClr val="000000"/>
                          </a:solidFill>
                          <a:latin typeface="Berlin Sans FB" pitchFamily="34" charset="0"/>
                          <a:ea typeface="Times New Roman"/>
                          <a:cs typeface="Times New Roman"/>
                        </a:rPr>
                        <a:t> yang </a:t>
                      </a:r>
                      <a:r>
                        <a:rPr lang="en-US" sz="2200" dirty="0" err="1" smtClean="0">
                          <a:solidFill>
                            <a:srgbClr val="000000"/>
                          </a:solidFill>
                          <a:latin typeface="Berlin Sans FB" pitchFamily="34" charset="0"/>
                          <a:ea typeface="Times New Roman"/>
                          <a:cs typeface="Times New Roman"/>
                        </a:rPr>
                        <a:t>ada</a:t>
                      </a:r>
                      <a:endParaRPr lang="id-ID" sz="2200" dirty="0" smtClean="0">
                        <a:solidFill>
                          <a:srgbClr val="000000"/>
                        </a:solidFill>
                        <a:latin typeface="Berlin Sans FB" pitchFamily="34" charset="0"/>
                        <a:ea typeface="Times New Roman"/>
                        <a:cs typeface="Times New Roman"/>
                      </a:endParaRPr>
                    </a:p>
                    <a:p>
                      <a:pPr algn="just">
                        <a:lnSpc>
                          <a:spcPct val="100000"/>
                        </a:lnSpc>
                        <a:spcBef>
                          <a:spcPts val="0"/>
                        </a:spcBef>
                        <a:spcAft>
                          <a:spcPts val="0"/>
                        </a:spcAft>
                      </a:pPr>
                      <a:endParaRPr lang="id-ID" sz="2200" dirty="0">
                        <a:latin typeface="Berlin Sans FB" pitchFamily="34" charset="0"/>
                        <a:ea typeface="Times New Roman"/>
                        <a:cs typeface="Times New Roman"/>
                      </a:endParaRPr>
                    </a:p>
                    <a:p>
                      <a:pPr marL="173038" indent="0" algn="just">
                        <a:lnSpc>
                          <a:spcPct val="100000"/>
                        </a:lnSpc>
                        <a:spcBef>
                          <a:spcPts val="0"/>
                        </a:spcBef>
                        <a:spcAft>
                          <a:spcPts val="0"/>
                        </a:spcAft>
                      </a:pPr>
                      <a:r>
                        <a:rPr lang="id-ID" sz="2200" dirty="0">
                          <a:solidFill>
                            <a:srgbClr val="000099"/>
                          </a:solidFill>
                          <a:latin typeface="Berlin Sans FB" pitchFamily="34" charset="0"/>
                          <a:ea typeface="Times New Roman"/>
                          <a:cs typeface="Times New Roman"/>
                        </a:rPr>
                        <a:t>4 orang siswa ingin mereaksikan logam Mg dengan 2 buah asam, yaitu HCl dan H</a:t>
                      </a:r>
                      <a:r>
                        <a:rPr lang="id-ID" sz="2200" baseline="-25000" dirty="0">
                          <a:solidFill>
                            <a:srgbClr val="000099"/>
                          </a:solidFill>
                          <a:latin typeface="Berlin Sans FB" pitchFamily="34" charset="0"/>
                          <a:ea typeface="Times New Roman"/>
                          <a:cs typeface="Times New Roman"/>
                        </a:rPr>
                        <a:t>2</a:t>
                      </a:r>
                      <a:r>
                        <a:rPr lang="id-ID" sz="2200" dirty="0">
                          <a:solidFill>
                            <a:srgbClr val="000099"/>
                          </a:solidFill>
                          <a:latin typeface="Berlin Sans FB" pitchFamily="34" charset="0"/>
                          <a:ea typeface="Times New Roman"/>
                          <a:cs typeface="Times New Roman"/>
                        </a:rPr>
                        <a:t>SO</a:t>
                      </a:r>
                      <a:r>
                        <a:rPr lang="id-ID" sz="2200" baseline="-25000" dirty="0">
                          <a:solidFill>
                            <a:srgbClr val="000099"/>
                          </a:solidFill>
                          <a:latin typeface="Berlin Sans FB" pitchFamily="34" charset="0"/>
                          <a:ea typeface="Times New Roman"/>
                          <a:cs typeface="Times New Roman"/>
                        </a:rPr>
                        <a:t>4</a:t>
                      </a:r>
                      <a:r>
                        <a:rPr lang="id-ID" sz="2200" dirty="0">
                          <a:solidFill>
                            <a:srgbClr val="000099"/>
                          </a:solidFill>
                          <a:latin typeface="Berlin Sans FB" pitchFamily="34" charset="0"/>
                          <a:ea typeface="Times New Roman"/>
                          <a:cs typeface="Times New Roman"/>
                        </a:rPr>
                        <a:t>. Reaksi yang dilakukan haruslah menghasilkan jumlah gas H</a:t>
                      </a:r>
                      <a:r>
                        <a:rPr lang="id-ID" sz="2200" baseline="-25000" dirty="0">
                          <a:solidFill>
                            <a:srgbClr val="000099"/>
                          </a:solidFill>
                          <a:latin typeface="Berlin Sans FB" pitchFamily="34" charset="0"/>
                          <a:ea typeface="Times New Roman"/>
                          <a:cs typeface="Times New Roman"/>
                        </a:rPr>
                        <a:t>2</a:t>
                      </a:r>
                      <a:r>
                        <a:rPr lang="id-ID" sz="2200" dirty="0">
                          <a:solidFill>
                            <a:srgbClr val="000099"/>
                          </a:solidFill>
                          <a:latin typeface="Berlin Sans FB" pitchFamily="34" charset="0"/>
                          <a:ea typeface="Times New Roman"/>
                          <a:cs typeface="Times New Roman"/>
                        </a:rPr>
                        <a:t> yang sama. Berikut hal yang dilakukan ke-4 siswa tersebut:</a:t>
                      </a:r>
                    </a:p>
                    <a:p>
                      <a:pPr marL="173038" indent="0" algn="just">
                        <a:lnSpc>
                          <a:spcPct val="100000"/>
                        </a:lnSpc>
                        <a:spcBef>
                          <a:spcPts val="0"/>
                        </a:spcBef>
                        <a:spcAft>
                          <a:spcPts val="0"/>
                        </a:spcAft>
                      </a:pPr>
                      <a:r>
                        <a:rPr lang="id-ID" sz="1800" dirty="0">
                          <a:solidFill>
                            <a:srgbClr val="000099"/>
                          </a:solidFill>
                          <a:latin typeface="Berlin Sans FB" pitchFamily="34" charset="0"/>
                          <a:ea typeface="Times New Roman"/>
                          <a:cs typeface="Times New Roman"/>
                        </a:rPr>
                        <a:t>Siswa </a:t>
                      </a:r>
                      <a:r>
                        <a:rPr lang="id-ID" sz="1800" dirty="0" smtClean="0">
                          <a:solidFill>
                            <a:srgbClr val="000099"/>
                          </a:solidFill>
                          <a:latin typeface="Berlin Sans FB" pitchFamily="34" charset="0"/>
                          <a:ea typeface="Times New Roman"/>
                          <a:cs typeface="Times New Roman"/>
                        </a:rPr>
                        <a:t>A: mereaksikan </a:t>
                      </a:r>
                      <a:r>
                        <a:rPr lang="id-ID" sz="1800" dirty="0">
                          <a:solidFill>
                            <a:srgbClr val="000099"/>
                          </a:solidFill>
                          <a:latin typeface="Berlin Sans FB" pitchFamily="34" charset="0"/>
                          <a:ea typeface="Times New Roman"/>
                          <a:cs typeface="Times New Roman"/>
                        </a:rPr>
                        <a:t>sejumlah Mg dengan sejumlah H</a:t>
                      </a:r>
                      <a:r>
                        <a:rPr lang="id-ID" sz="1800" baseline="-25000" dirty="0">
                          <a:solidFill>
                            <a:srgbClr val="000099"/>
                          </a:solidFill>
                          <a:latin typeface="Berlin Sans FB" pitchFamily="34" charset="0"/>
                          <a:ea typeface="Times New Roman"/>
                          <a:cs typeface="Times New Roman"/>
                        </a:rPr>
                        <a:t>2</a:t>
                      </a:r>
                      <a:r>
                        <a:rPr lang="id-ID" sz="1800" dirty="0">
                          <a:solidFill>
                            <a:srgbClr val="000099"/>
                          </a:solidFill>
                          <a:latin typeface="Berlin Sans FB" pitchFamily="34" charset="0"/>
                          <a:ea typeface="Times New Roman"/>
                          <a:cs typeface="Times New Roman"/>
                        </a:rPr>
                        <a:t>SO</a:t>
                      </a:r>
                      <a:r>
                        <a:rPr lang="id-ID" sz="1800" baseline="-25000" dirty="0">
                          <a:solidFill>
                            <a:srgbClr val="000099"/>
                          </a:solidFill>
                          <a:latin typeface="Berlin Sans FB" pitchFamily="34" charset="0"/>
                          <a:ea typeface="Times New Roman"/>
                          <a:cs typeface="Times New Roman"/>
                        </a:rPr>
                        <a:t>4</a:t>
                      </a:r>
                      <a:r>
                        <a:rPr lang="id-ID" sz="1800" dirty="0">
                          <a:solidFill>
                            <a:srgbClr val="000099"/>
                          </a:solidFill>
                          <a:latin typeface="Berlin Sans FB" pitchFamily="34" charset="0"/>
                          <a:ea typeface="Times New Roman"/>
                          <a:cs typeface="Times New Roman"/>
                        </a:rPr>
                        <a:t> dan HCl yang sama </a:t>
                      </a:r>
                    </a:p>
                    <a:p>
                      <a:pPr marL="173038" indent="0" algn="just">
                        <a:lnSpc>
                          <a:spcPct val="100000"/>
                        </a:lnSpc>
                        <a:spcBef>
                          <a:spcPts val="0"/>
                        </a:spcBef>
                        <a:spcAft>
                          <a:spcPts val="0"/>
                        </a:spcAft>
                      </a:pPr>
                      <a:r>
                        <a:rPr lang="id-ID" sz="1800" dirty="0">
                          <a:solidFill>
                            <a:srgbClr val="000099"/>
                          </a:solidFill>
                          <a:latin typeface="Berlin Sans FB" pitchFamily="34" charset="0"/>
                          <a:ea typeface="Times New Roman"/>
                          <a:cs typeface="Times New Roman"/>
                        </a:rPr>
                        <a:t>Siswa </a:t>
                      </a:r>
                      <a:r>
                        <a:rPr lang="id-ID" sz="1800" dirty="0" smtClean="0">
                          <a:solidFill>
                            <a:srgbClr val="000099"/>
                          </a:solidFill>
                          <a:latin typeface="Berlin Sans FB" pitchFamily="34" charset="0"/>
                          <a:ea typeface="Times New Roman"/>
                          <a:cs typeface="Times New Roman"/>
                        </a:rPr>
                        <a:t>B: </a:t>
                      </a:r>
                      <a:r>
                        <a:rPr lang="id-ID" sz="1800" dirty="0">
                          <a:solidFill>
                            <a:srgbClr val="000099"/>
                          </a:solidFill>
                          <a:latin typeface="Berlin Sans FB" pitchFamily="34" charset="0"/>
                          <a:ea typeface="Times New Roman"/>
                          <a:cs typeface="Times New Roman"/>
                        </a:rPr>
                        <a:t>mereaksikan sejumlah Mg dengan sejumlah H</a:t>
                      </a:r>
                      <a:r>
                        <a:rPr lang="id-ID" sz="1800" baseline="-25000" dirty="0">
                          <a:solidFill>
                            <a:srgbClr val="000099"/>
                          </a:solidFill>
                          <a:latin typeface="Berlin Sans FB" pitchFamily="34" charset="0"/>
                          <a:ea typeface="Times New Roman"/>
                          <a:cs typeface="Times New Roman"/>
                        </a:rPr>
                        <a:t>2</a:t>
                      </a:r>
                      <a:r>
                        <a:rPr lang="id-ID" sz="1800" dirty="0">
                          <a:solidFill>
                            <a:srgbClr val="000099"/>
                          </a:solidFill>
                          <a:latin typeface="Berlin Sans FB" pitchFamily="34" charset="0"/>
                          <a:ea typeface="Times New Roman"/>
                          <a:cs typeface="Times New Roman"/>
                        </a:rPr>
                        <a:t>SO</a:t>
                      </a:r>
                      <a:r>
                        <a:rPr lang="id-ID" sz="1800" baseline="-25000" dirty="0">
                          <a:solidFill>
                            <a:srgbClr val="000099"/>
                          </a:solidFill>
                          <a:latin typeface="Berlin Sans FB" pitchFamily="34" charset="0"/>
                          <a:ea typeface="Times New Roman"/>
                          <a:cs typeface="Times New Roman"/>
                        </a:rPr>
                        <a:t>4</a:t>
                      </a:r>
                      <a:r>
                        <a:rPr lang="id-ID" sz="1800" dirty="0">
                          <a:solidFill>
                            <a:srgbClr val="000099"/>
                          </a:solidFill>
                          <a:latin typeface="Berlin Sans FB" pitchFamily="34" charset="0"/>
                          <a:ea typeface="Times New Roman"/>
                          <a:cs typeface="Times New Roman"/>
                        </a:rPr>
                        <a:t> 2 kali dari HCl</a:t>
                      </a:r>
                    </a:p>
                    <a:p>
                      <a:pPr marL="173038" indent="0" algn="just">
                        <a:lnSpc>
                          <a:spcPct val="100000"/>
                        </a:lnSpc>
                        <a:spcBef>
                          <a:spcPts val="0"/>
                        </a:spcBef>
                        <a:spcAft>
                          <a:spcPts val="0"/>
                        </a:spcAft>
                      </a:pPr>
                      <a:r>
                        <a:rPr lang="id-ID" sz="1800" dirty="0">
                          <a:solidFill>
                            <a:srgbClr val="000099"/>
                          </a:solidFill>
                          <a:latin typeface="Berlin Sans FB" pitchFamily="34" charset="0"/>
                          <a:ea typeface="Times New Roman"/>
                          <a:cs typeface="Times New Roman"/>
                        </a:rPr>
                        <a:t>Siswa </a:t>
                      </a:r>
                      <a:r>
                        <a:rPr lang="id-ID" sz="1800" dirty="0" smtClean="0">
                          <a:solidFill>
                            <a:srgbClr val="000099"/>
                          </a:solidFill>
                          <a:latin typeface="Berlin Sans FB" pitchFamily="34" charset="0"/>
                          <a:ea typeface="Times New Roman"/>
                          <a:cs typeface="Times New Roman"/>
                        </a:rPr>
                        <a:t>C: </a:t>
                      </a:r>
                      <a:r>
                        <a:rPr lang="id-ID" sz="1800" dirty="0">
                          <a:solidFill>
                            <a:srgbClr val="000099"/>
                          </a:solidFill>
                          <a:latin typeface="Berlin Sans FB" pitchFamily="34" charset="0"/>
                          <a:ea typeface="Times New Roman"/>
                          <a:cs typeface="Times New Roman"/>
                        </a:rPr>
                        <a:t>mereaksikan sejumlah Mg dengan sejumlah HCl 2 kali dari H</a:t>
                      </a:r>
                      <a:r>
                        <a:rPr lang="id-ID" sz="1800" baseline="-25000" dirty="0">
                          <a:solidFill>
                            <a:srgbClr val="000099"/>
                          </a:solidFill>
                          <a:latin typeface="Berlin Sans FB" pitchFamily="34" charset="0"/>
                          <a:ea typeface="Times New Roman"/>
                          <a:cs typeface="Times New Roman"/>
                        </a:rPr>
                        <a:t>2</a:t>
                      </a:r>
                      <a:r>
                        <a:rPr lang="id-ID" sz="1800" dirty="0">
                          <a:solidFill>
                            <a:srgbClr val="000099"/>
                          </a:solidFill>
                          <a:latin typeface="Berlin Sans FB" pitchFamily="34" charset="0"/>
                          <a:ea typeface="Times New Roman"/>
                          <a:cs typeface="Times New Roman"/>
                        </a:rPr>
                        <a:t>SO</a:t>
                      </a:r>
                      <a:r>
                        <a:rPr lang="id-ID" sz="1800" baseline="-25000" dirty="0">
                          <a:solidFill>
                            <a:srgbClr val="000099"/>
                          </a:solidFill>
                          <a:latin typeface="Berlin Sans FB" pitchFamily="34" charset="0"/>
                          <a:ea typeface="Times New Roman"/>
                          <a:cs typeface="Times New Roman"/>
                        </a:rPr>
                        <a:t>4</a:t>
                      </a:r>
                      <a:endParaRPr lang="id-ID" sz="1800" dirty="0">
                        <a:solidFill>
                          <a:srgbClr val="000099"/>
                        </a:solidFill>
                        <a:latin typeface="Berlin Sans FB" pitchFamily="34" charset="0"/>
                        <a:ea typeface="Times New Roman"/>
                        <a:cs typeface="Times New Roman"/>
                      </a:endParaRPr>
                    </a:p>
                    <a:p>
                      <a:pPr marL="173038" indent="0" algn="just">
                        <a:lnSpc>
                          <a:spcPct val="100000"/>
                        </a:lnSpc>
                        <a:spcBef>
                          <a:spcPts val="0"/>
                        </a:spcBef>
                        <a:spcAft>
                          <a:spcPts val="0"/>
                        </a:spcAft>
                      </a:pPr>
                      <a:r>
                        <a:rPr lang="id-ID" sz="1800" dirty="0">
                          <a:solidFill>
                            <a:srgbClr val="000099"/>
                          </a:solidFill>
                          <a:latin typeface="Berlin Sans FB" pitchFamily="34" charset="0"/>
                          <a:ea typeface="Times New Roman"/>
                          <a:cs typeface="Times New Roman"/>
                        </a:rPr>
                        <a:t>Siswa </a:t>
                      </a:r>
                      <a:r>
                        <a:rPr lang="id-ID" sz="1800" dirty="0" smtClean="0">
                          <a:solidFill>
                            <a:srgbClr val="000099"/>
                          </a:solidFill>
                          <a:latin typeface="Berlin Sans FB" pitchFamily="34" charset="0"/>
                          <a:ea typeface="Times New Roman"/>
                          <a:cs typeface="Times New Roman"/>
                        </a:rPr>
                        <a:t>D: </a:t>
                      </a:r>
                      <a:r>
                        <a:rPr lang="id-ID" sz="1800" dirty="0">
                          <a:solidFill>
                            <a:srgbClr val="000099"/>
                          </a:solidFill>
                          <a:latin typeface="Berlin Sans FB" pitchFamily="34" charset="0"/>
                          <a:ea typeface="Times New Roman"/>
                          <a:cs typeface="Times New Roman"/>
                        </a:rPr>
                        <a:t>mereaksikan sejumlah 2 kali Mg dengan dengan sejumlah  H</a:t>
                      </a:r>
                      <a:r>
                        <a:rPr lang="id-ID" sz="1800" baseline="-25000" dirty="0">
                          <a:solidFill>
                            <a:srgbClr val="000099"/>
                          </a:solidFill>
                          <a:latin typeface="Berlin Sans FB" pitchFamily="34" charset="0"/>
                          <a:ea typeface="Times New Roman"/>
                          <a:cs typeface="Times New Roman"/>
                        </a:rPr>
                        <a:t>2</a:t>
                      </a:r>
                      <a:r>
                        <a:rPr lang="id-ID" sz="1800" dirty="0">
                          <a:solidFill>
                            <a:srgbClr val="000099"/>
                          </a:solidFill>
                          <a:latin typeface="Berlin Sans FB" pitchFamily="34" charset="0"/>
                          <a:ea typeface="Times New Roman"/>
                          <a:cs typeface="Times New Roman"/>
                        </a:rPr>
                        <a:t>SO</a:t>
                      </a:r>
                      <a:r>
                        <a:rPr lang="id-ID" sz="1800" baseline="-25000" dirty="0">
                          <a:solidFill>
                            <a:srgbClr val="000099"/>
                          </a:solidFill>
                          <a:latin typeface="Berlin Sans FB" pitchFamily="34" charset="0"/>
                          <a:ea typeface="Times New Roman"/>
                          <a:cs typeface="Times New Roman"/>
                        </a:rPr>
                        <a:t>4</a:t>
                      </a:r>
                      <a:r>
                        <a:rPr lang="id-ID" sz="1800" dirty="0">
                          <a:solidFill>
                            <a:srgbClr val="000099"/>
                          </a:solidFill>
                          <a:latin typeface="Berlin Sans FB" pitchFamily="34" charset="0"/>
                          <a:ea typeface="Times New Roman"/>
                          <a:cs typeface="Times New Roman"/>
                        </a:rPr>
                        <a:t> dan HCl yang sama</a:t>
                      </a:r>
                    </a:p>
                    <a:p>
                      <a:pPr algn="just">
                        <a:lnSpc>
                          <a:spcPct val="100000"/>
                        </a:lnSpc>
                        <a:spcBef>
                          <a:spcPts val="0"/>
                        </a:spcBef>
                        <a:spcAft>
                          <a:spcPts val="0"/>
                        </a:spcAft>
                      </a:pPr>
                      <a:endParaRPr lang="id-ID" sz="2200" dirty="0" smtClean="0">
                        <a:solidFill>
                          <a:srgbClr val="000099"/>
                        </a:solidFill>
                        <a:latin typeface="Berlin Sans FB" pitchFamily="34" charset="0"/>
                        <a:ea typeface="Times New Roman"/>
                        <a:cs typeface="Times New Roman"/>
                      </a:endParaRPr>
                    </a:p>
                    <a:p>
                      <a:pPr marL="173038" indent="0" algn="just">
                        <a:lnSpc>
                          <a:spcPct val="100000"/>
                        </a:lnSpc>
                        <a:spcBef>
                          <a:spcPts val="0"/>
                        </a:spcBef>
                        <a:spcAft>
                          <a:spcPts val="0"/>
                        </a:spcAft>
                      </a:pPr>
                      <a:r>
                        <a:rPr lang="id-ID" sz="2200" dirty="0" smtClean="0">
                          <a:solidFill>
                            <a:srgbClr val="000099"/>
                          </a:solidFill>
                          <a:latin typeface="Berlin Sans FB" pitchFamily="34" charset="0"/>
                          <a:ea typeface="Times New Roman"/>
                          <a:cs typeface="Times New Roman"/>
                        </a:rPr>
                        <a:t>Dari </a:t>
                      </a:r>
                      <a:r>
                        <a:rPr lang="id-ID" sz="2200" dirty="0">
                          <a:solidFill>
                            <a:srgbClr val="000099"/>
                          </a:solidFill>
                          <a:latin typeface="Berlin Sans FB" pitchFamily="34" charset="0"/>
                          <a:ea typeface="Times New Roman"/>
                          <a:cs typeface="Times New Roman"/>
                        </a:rPr>
                        <a:t>percobaan yang dilakukkan oleh ke-4 siswa tersebut, siswa manakah benar melakukannya...</a:t>
                      </a:r>
                    </a:p>
                    <a:p>
                      <a:pPr marL="173038" marR="0" lvl="0" indent="0" algn="just" defTabSz="914400" rtl="0" eaLnBrk="1" fontAlgn="auto" latinLnBrk="0" hangingPunct="1">
                        <a:lnSpc>
                          <a:spcPct val="100000"/>
                        </a:lnSpc>
                        <a:spcBef>
                          <a:spcPts val="0"/>
                        </a:spcBef>
                        <a:spcAft>
                          <a:spcPts val="0"/>
                        </a:spcAft>
                        <a:buClrTx/>
                        <a:buSzTx/>
                        <a:buFont typeface="+mj-lt"/>
                        <a:buAutoNum type="alphaUcPeriod"/>
                        <a:tabLst/>
                        <a:defRPr/>
                      </a:pPr>
                      <a:r>
                        <a:rPr lang="id-ID" sz="2200" dirty="0">
                          <a:solidFill>
                            <a:srgbClr val="000099"/>
                          </a:solidFill>
                          <a:latin typeface="Berlin Sans FB" pitchFamily="34" charset="0"/>
                          <a:ea typeface="Times New Roman"/>
                          <a:cs typeface="Times New Roman"/>
                        </a:rPr>
                        <a:t>Siswa </a:t>
                      </a:r>
                      <a:r>
                        <a:rPr lang="id-ID" sz="2200" dirty="0" smtClean="0">
                          <a:solidFill>
                            <a:srgbClr val="000099"/>
                          </a:solidFill>
                          <a:latin typeface="Berlin Sans FB" pitchFamily="34" charset="0"/>
                          <a:ea typeface="Times New Roman"/>
                          <a:cs typeface="Times New Roman"/>
                        </a:rPr>
                        <a:t>A		C.   Siswa C</a:t>
                      </a:r>
                      <a:endParaRPr lang="id-ID" sz="2200" dirty="0">
                        <a:solidFill>
                          <a:srgbClr val="000099"/>
                        </a:solidFill>
                        <a:latin typeface="Berlin Sans FB" pitchFamily="34" charset="0"/>
                        <a:ea typeface="Times New Roman"/>
                        <a:cs typeface="Times New Roman"/>
                      </a:endParaRPr>
                    </a:p>
                    <a:p>
                      <a:pPr marL="173038" lvl="0" indent="0" algn="just">
                        <a:lnSpc>
                          <a:spcPct val="100000"/>
                        </a:lnSpc>
                        <a:spcBef>
                          <a:spcPts val="0"/>
                        </a:spcBef>
                        <a:spcAft>
                          <a:spcPts val="0"/>
                        </a:spcAft>
                        <a:buFont typeface="+mj-lt"/>
                        <a:buAutoNum type="alphaUcPeriod"/>
                      </a:pPr>
                      <a:r>
                        <a:rPr lang="id-ID" sz="2200" dirty="0">
                          <a:solidFill>
                            <a:srgbClr val="000099"/>
                          </a:solidFill>
                          <a:latin typeface="Berlin Sans FB" pitchFamily="34" charset="0"/>
                          <a:ea typeface="Times New Roman"/>
                          <a:cs typeface="Times New Roman"/>
                        </a:rPr>
                        <a:t>Siswa </a:t>
                      </a:r>
                      <a:r>
                        <a:rPr lang="id-ID" sz="2200" dirty="0" smtClean="0">
                          <a:solidFill>
                            <a:srgbClr val="000099"/>
                          </a:solidFill>
                          <a:latin typeface="Berlin Sans FB" pitchFamily="34" charset="0"/>
                          <a:ea typeface="Times New Roman"/>
                          <a:cs typeface="Times New Roman"/>
                        </a:rPr>
                        <a:t>B		D.   Siswa </a:t>
                      </a:r>
                      <a:r>
                        <a:rPr lang="id-ID" sz="2200" dirty="0">
                          <a:solidFill>
                            <a:srgbClr val="000099"/>
                          </a:solidFill>
                          <a:latin typeface="Berlin Sans FB" pitchFamily="34" charset="0"/>
                          <a:ea typeface="Times New Roman"/>
                          <a:cs typeface="Times New Roman"/>
                        </a:rPr>
                        <a:t>D</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0" y="958"/>
            <a:ext cx="9144000" cy="500066"/>
          </a:xfrm>
          <a:prstGeom prst="rect">
            <a:avLst/>
          </a:prstGeom>
          <a:solidFill>
            <a:schemeClr val="accent6">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rgbClr val="000099"/>
                </a:solidFill>
                <a:effectLst/>
                <a:uLnTx/>
                <a:uFillTx/>
                <a:latin typeface="+mj-lt"/>
                <a:ea typeface="+mj-ea"/>
                <a:cs typeface="+mj-cs"/>
              </a:rPr>
              <a:t>Contoh Soal Ranah Kognitif Bloom</a:t>
            </a:r>
            <a:r>
              <a:rPr kumimoji="0" lang="en-US" sz="3600" b="1" i="0" u="none" strike="noStrike" kern="1200" cap="none" spc="0" normalizeH="0" baseline="0" noProof="0" dirty="0" smtClean="0">
                <a:ln>
                  <a:noFill/>
                </a:ln>
                <a:solidFill>
                  <a:srgbClr val="000099"/>
                </a:solidFill>
                <a:effectLst/>
                <a:uLnTx/>
                <a:uFillTx/>
                <a:latin typeface="+mj-lt"/>
                <a:ea typeface="+mj-ea"/>
                <a:cs typeface="+mj-cs"/>
              </a:rPr>
              <a:t> C5</a:t>
            </a:r>
            <a:endParaRPr kumimoji="0" lang="id-ID" sz="3600" b="1" i="0" u="none" strike="noStrike" kern="1200" cap="none" spc="0" normalizeH="0" baseline="0" noProof="0" dirty="0">
              <a:ln>
                <a:noFill/>
              </a:ln>
              <a:solidFill>
                <a:srgbClr val="000099"/>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67"/>
            <a:ext cx="8229600" cy="752056"/>
          </a:xfrm>
        </p:spPr>
        <p:txBody>
          <a:bodyPr>
            <a:normAutofit/>
          </a:bodyPr>
          <a:lstStyle/>
          <a:p>
            <a:r>
              <a:rPr lang="id-ID" sz="3200" dirty="0" smtClean="0">
                <a:latin typeface="Berlin Sans FB" pitchFamily="34" charset="0"/>
              </a:rPr>
              <a:t>HASIL TELAAH SOAL US TP 2015/2016</a:t>
            </a:r>
            <a:endParaRPr lang="id-ID" sz="3200" dirty="0">
              <a:latin typeface="Berlin Sans FB" pitchFamily="34" charset="0"/>
            </a:endParaRPr>
          </a:p>
        </p:txBody>
      </p:sp>
      <p:pic>
        <p:nvPicPr>
          <p:cNvPr id="1026" name="Picture 2"/>
          <p:cNvPicPr>
            <a:picLocks noChangeAspect="1" noChangeArrowheads="1"/>
          </p:cNvPicPr>
          <p:nvPr/>
        </p:nvPicPr>
        <p:blipFill>
          <a:blip r:embed="rId2" cstate="print"/>
          <a:srcRect l="1579" t="25731" r="57105" b="10877"/>
          <a:stretch>
            <a:fillRect/>
          </a:stretch>
        </p:blipFill>
        <p:spPr bwMode="auto">
          <a:xfrm>
            <a:off x="247419" y="1010652"/>
            <a:ext cx="5315181" cy="5542547"/>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51776" t="36374" r="22829" b="25731"/>
          <a:stretch>
            <a:fillRect/>
          </a:stretch>
        </p:blipFill>
        <p:spPr bwMode="auto">
          <a:xfrm>
            <a:off x="5695950" y="2935705"/>
            <a:ext cx="3204343" cy="327259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071546"/>
          <a:ext cx="8501122" cy="4966647"/>
        </p:xfrm>
        <a:graphic>
          <a:graphicData uri="http://schemas.openxmlformats.org/drawingml/2006/table">
            <a:tbl>
              <a:tblPr/>
              <a:tblGrid>
                <a:gridCol w="8501122"/>
              </a:tblGrid>
              <a:tr h="4966647">
                <a:tc>
                  <a:txBody>
                    <a:bodyPr/>
                    <a:lstStyle/>
                    <a:p>
                      <a:pPr algn="just">
                        <a:lnSpc>
                          <a:spcPct val="100000"/>
                        </a:lnSpc>
                        <a:spcAft>
                          <a:spcPts val="0"/>
                        </a:spcAft>
                      </a:pPr>
                      <a:r>
                        <a:rPr lang="id-ID" sz="2400" b="1" dirty="0">
                          <a:solidFill>
                            <a:srgbClr val="FF0000"/>
                          </a:solidFill>
                          <a:latin typeface="Berlin Sans FB" pitchFamily="34" charset="0"/>
                          <a:ea typeface="Times New Roman"/>
                          <a:cs typeface="Times New Roman"/>
                        </a:rPr>
                        <a:t>Kreasi (C6) </a:t>
                      </a:r>
                      <a:r>
                        <a:rPr lang="en-US" sz="2400" b="1" dirty="0">
                          <a:latin typeface="Berlin Sans FB" pitchFamily="34" charset="0"/>
                          <a:ea typeface="Times New Roman"/>
                          <a:cs typeface="Times New Roman"/>
                          <a:sym typeface="Wingdings"/>
                        </a:rPr>
                        <a:t></a:t>
                      </a:r>
                      <a:r>
                        <a:rPr lang="en-US" sz="2400" b="1" dirty="0">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memadukan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bagian-bagian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untuk</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membuat</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sesuatu</a:t>
                      </a:r>
                      <a:r>
                        <a:rPr lang="en-US" sz="2400" dirty="0">
                          <a:solidFill>
                            <a:srgbClr val="000000"/>
                          </a:solidFill>
                          <a:latin typeface="Berlin Sans FB" pitchFamily="34" charset="0"/>
                          <a:ea typeface="Times New Roman"/>
                          <a:cs typeface="Times New Roman"/>
                        </a:rPr>
                        <a:t> yang </a:t>
                      </a:r>
                      <a:r>
                        <a:rPr lang="en-US" sz="2400" dirty="0" err="1">
                          <a:solidFill>
                            <a:srgbClr val="000000"/>
                          </a:solidFill>
                          <a:latin typeface="Berlin Sans FB" pitchFamily="34" charset="0"/>
                          <a:ea typeface="Times New Roman"/>
                          <a:cs typeface="Times New Roman"/>
                        </a:rPr>
                        <a:t>baru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dan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saling</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berhubungan</a:t>
                      </a:r>
                      <a:r>
                        <a:rPr lang="en-US" sz="2400" dirty="0">
                          <a:solidFill>
                            <a:srgbClr val="000000"/>
                          </a:solidFill>
                          <a:latin typeface="Berlin Sans FB" pitchFamily="34" charset="0"/>
                          <a:ea typeface="Times New Roman"/>
                          <a:cs typeface="Times New Roman"/>
                        </a:rPr>
                        <a:t> yang </a:t>
                      </a:r>
                      <a:r>
                        <a:rPr lang="en-US" sz="2400" dirty="0" err="1">
                          <a:solidFill>
                            <a:srgbClr val="000000"/>
                          </a:solidFill>
                          <a:latin typeface="Berlin Sans FB" pitchFamily="34" charset="0"/>
                          <a:ea typeface="Times New Roman"/>
                          <a:cs typeface="Times New Roman"/>
                        </a:rPr>
                        <a:t>masuk</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akal</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atau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dapat</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juga</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untuk</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menghasilkan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suatu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produk</a:t>
                      </a:r>
                      <a:r>
                        <a:rPr lang="en-US" sz="2400" dirty="0">
                          <a:solidFill>
                            <a:srgbClr val="000000"/>
                          </a:solidFill>
                          <a:latin typeface="Berlin Sans FB" pitchFamily="34" charset="0"/>
                          <a:ea typeface="Times New Roman"/>
                          <a:cs typeface="Times New Roman"/>
                        </a:rPr>
                        <a:t> yang </a:t>
                      </a:r>
                      <a:r>
                        <a:rPr lang="en-US" sz="2400" dirty="0" err="1" smtClean="0">
                          <a:solidFill>
                            <a:srgbClr val="000000"/>
                          </a:solidFill>
                          <a:latin typeface="Berlin Sans FB" pitchFamily="34" charset="0"/>
                          <a:ea typeface="Times New Roman"/>
                          <a:cs typeface="Times New Roman"/>
                        </a:rPr>
                        <a:t>orisinil</a:t>
                      </a:r>
                      <a:endParaRPr lang="id-ID" sz="2400" dirty="0" smtClean="0">
                        <a:solidFill>
                          <a:srgbClr val="000000"/>
                        </a:solidFill>
                        <a:latin typeface="Berlin Sans FB" pitchFamily="34" charset="0"/>
                        <a:ea typeface="Times New Roman"/>
                        <a:cs typeface="Times New Roman"/>
                      </a:endParaRPr>
                    </a:p>
                    <a:p>
                      <a:pPr algn="just">
                        <a:lnSpc>
                          <a:spcPct val="100000"/>
                        </a:lnSpc>
                        <a:spcAft>
                          <a:spcPts val="0"/>
                        </a:spcAft>
                      </a:pPr>
                      <a:endParaRPr lang="id-ID" sz="2300" dirty="0">
                        <a:latin typeface="Berlin Sans FB" pitchFamily="34" charset="0"/>
                        <a:ea typeface="Times New Roman"/>
                        <a:cs typeface="Times New Roman"/>
                      </a:endParaRPr>
                    </a:p>
                    <a:p>
                      <a:pPr algn="just">
                        <a:lnSpc>
                          <a:spcPct val="100000"/>
                        </a:lnSpc>
                        <a:spcAft>
                          <a:spcPts val="0"/>
                        </a:spcAft>
                      </a:pPr>
                      <a:r>
                        <a:rPr lang="id-ID" sz="2300" dirty="0">
                          <a:solidFill>
                            <a:srgbClr val="000099"/>
                          </a:solidFill>
                          <a:latin typeface="Berlin Sans FB" pitchFamily="34" charset="0"/>
                          <a:ea typeface="Times New Roman"/>
                          <a:cs typeface="Times New Roman"/>
                        </a:rPr>
                        <a:t>Jika anda akan membuat suatu larutan HCl dan H</a:t>
                      </a:r>
                      <a:r>
                        <a:rPr lang="id-ID" sz="2300" baseline="-25000" dirty="0">
                          <a:solidFill>
                            <a:srgbClr val="000099"/>
                          </a:solidFill>
                          <a:latin typeface="Berlin Sans FB" pitchFamily="34" charset="0"/>
                          <a:ea typeface="Times New Roman"/>
                          <a:cs typeface="Times New Roman"/>
                        </a:rPr>
                        <a:t>2</a:t>
                      </a:r>
                      <a:r>
                        <a:rPr lang="id-ID" sz="2300" dirty="0">
                          <a:solidFill>
                            <a:srgbClr val="000099"/>
                          </a:solidFill>
                          <a:latin typeface="Berlin Sans FB" pitchFamily="34" charset="0"/>
                          <a:ea typeface="Times New Roman"/>
                          <a:cs typeface="Times New Roman"/>
                        </a:rPr>
                        <a:t>SO</a:t>
                      </a:r>
                      <a:r>
                        <a:rPr lang="id-ID" sz="2300" baseline="-25000" dirty="0">
                          <a:solidFill>
                            <a:srgbClr val="000099"/>
                          </a:solidFill>
                          <a:latin typeface="Berlin Sans FB" pitchFamily="34" charset="0"/>
                          <a:ea typeface="Times New Roman"/>
                          <a:cs typeface="Times New Roman"/>
                        </a:rPr>
                        <a:t>4</a:t>
                      </a:r>
                      <a:r>
                        <a:rPr lang="id-ID" sz="2300" dirty="0">
                          <a:solidFill>
                            <a:srgbClr val="000099"/>
                          </a:solidFill>
                          <a:latin typeface="Berlin Sans FB" pitchFamily="34" charset="0"/>
                          <a:ea typeface="Times New Roman"/>
                          <a:cs typeface="Times New Roman"/>
                        </a:rPr>
                        <a:t> dengan pH yang sama besar maka yang akan anda lakukan adalah...</a:t>
                      </a:r>
                      <a:r>
                        <a:rPr lang="en-US" sz="2300" dirty="0" smtClean="0">
                          <a:solidFill>
                            <a:srgbClr val="000099"/>
                          </a:solidFill>
                          <a:latin typeface="Berlin Sans FB" pitchFamily="34" charset="0"/>
                          <a:ea typeface="Times New Roman"/>
                          <a:cs typeface="Times New Roman"/>
                        </a:rPr>
                        <a:t>.</a:t>
                      </a:r>
                      <a:endParaRPr lang="id-ID" sz="2300" dirty="0">
                        <a:solidFill>
                          <a:srgbClr val="000099"/>
                        </a:solidFill>
                        <a:latin typeface="Berlin Sans FB" pitchFamily="34" charset="0"/>
                        <a:ea typeface="Times New Roman"/>
                        <a:cs typeface="Times New Roman"/>
                      </a:endParaRPr>
                    </a:p>
                    <a:p>
                      <a:pPr marL="342900" lvl="0" indent="-342900" algn="just">
                        <a:lnSpc>
                          <a:spcPct val="100000"/>
                        </a:lnSpc>
                        <a:spcAft>
                          <a:spcPts val="0"/>
                        </a:spcAft>
                        <a:buFont typeface="+mj-lt"/>
                        <a:buAutoNum type="alphaUcPeriod"/>
                      </a:pPr>
                      <a:r>
                        <a:rPr lang="id-ID" sz="2300" dirty="0">
                          <a:solidFill>
                            <a:srgbClr val="000099"/>
                          </a:solidFill>
                          <a:latin typeface="Berlin Sans FB" pitchFamily="34" charset="0"/>
                          <a:ea typeface="Times New Roman"/>
                          <a:cs typeface="Times New Roman"/>
                        </a:rPr>
                        <a:t>Mengencerkan kedua larutan itu hingga mendapatkan pH yang sama dengan menggunakan pengukuran indikator universal </a:t>
                      </a:r>
                    </a:p>
                    <a:p>
                      <a:pPr marL="342900" lvl="0" indent="-342900" algn="just">
                        <a:lnSpc>
                          <a:spcPct val="100000"/>
                        </a:lnSpc>
                        <a:spcAft>
                          <a:spcPts val="0"/>
                        </a:spcAft>
                        <a:buFont typeface="+mj-lt"/>
                        <a:buAutoNum type="alphaUcPeriod"/>
                      </a:pPr>
                      <a:r>
                        <a:rPr lang="id-ID" sz="2300" dirty="0">
                          <a:solidFill>
                            <a:srgbClr val="000099"/>
                          </a:solidFill>
                          <a:latin typeface="Berlin Sans FB" pitchFamily="34" charset="0"/>
                          <a:ea typeface="Times New Roman"/>
                          <a:cs typeface="Times New Roman"/>
                        </a:rPr>
                        <a:t>Membuat Konsentrasi larutan HCl menjadi 2 kali larutan H</a:t>
                      </a:r>
                      <a:r>
                        <a:rPr lang="id-ID" sz="2300" baseline="-25000" dirty="0">
                          <a:solidFill>
                            <a:srgbClr val="000099"/>
                          </a:solidFill>
                          <a:latin typeface="Berlin Sans FB" pitchFamily="34" charset="0"/>
                          <a:ea typeface="Times New Roman"/>
                          <a:cs typeface="Times New Roman"/>
                        </a:rPr>
                        <a:t>2</a:t>
                      </a:r>
                      <a:r>
                        <a:rPr lang="id-ID" sz="2300" dirty="0">
                          <a:solidFill>
                            <a:srgbClr val="000099"/>
                          </a:solidFill>
                          <a:latin typeface="Berlin Sans FB" pitchFamily="34" charset="0"/>
                          <a:ea typeface="Times New Roman"/>
                          <a:cs typeface="Times New Roman"/>
                        </a:rPr>
                        <a:t>SO</a:t>
                      </a:r>
                      <a:r>
                        <a:rPr lang="id-ID" sz="2300" baseline="-25000" dirty="0">
                          <a:solidFill>
                            <a:srgbClr val="000099"/>
                          </a:solidFill>
                          <a:latin typeface="Berlin Sans FB" pitchFamily="34" charset="0"/>
                          <a:ea typeface="Times New Roman"/>
                          <a:cs typeface="Times New Roman"/>
                        </a:rPr>
                        <a:t>4</a:t>
                      </a:r>
                      <a:endParaRPr lang="id-ID" sz="2300" dirty="0">
                        <a:solidFill>
                          <a:srgbClr val="000099"/>
                        </a:solidFill>
                        <a:latin typeface="Berlin Sans FB" pitchFamily="34" charset="0"/>
                        <a:ea typeface="Times New Roman"/>
                        <a:cs typeface="Times New Roman"/>
                      </a:endParaRPr>
                    </a:p>
                    <a:p>
                      <a:pPr marL="342900" lvl="0" indent="-342900" algn="just">
                        <a:lnSpc>
                          <a:spcPct val="100000"/>
                        </a:lnSpc>
                        <a:spcAft>
                          <a:spcPts val="0"/>
                        </a:spcAft>
                        <a:buFont typeface="+mj-lt"/>
                        <a:buAutoNum type="alphaUcPeriod"/>
                      </a:pPr>
                      <a:r>
                        <a:rPr lang="id-ID" sz="2300" dirty="0">
                          <a:solidFill>
                            <a:srgbClr val="000099"/>
                          </a:solidFill>
                          <a:latin typeface="Berlin Sans FB" pitchFamily="34" charset="0"/>
                          <a:ea typeface="Times New Roman"/>
                          <a:cs typeface="Times New Roman"/>
                        </a:rPr>
                        <a:t>Menuliskan reaksi keduanya dan memeriksa jumlah H</a:t>
                      </a:r>
                      <a:r>
                        <a:rPr lang="id-ID" sz="2300" baseline="30000" dirty="0">
                          <a:solidFill>
                            <a:srgbClr val="000099"/>
                          </a:solidFill>
                          <a:latin typeface="Berlin Sans FB" pitchFamily="34" charset="0"/>
                          <a:ea typeface="Times New Roman"/>
                          <a:cs typeface="Times New Roman"/>
                        </a:rPr>
                        <a:t>+</a:t>
                      </a:r>
                      <a:r>
                        <a:rPr lang="id-ID" sz="2300" dirty="0">
                          <a:solidFill>
                            <a:srgbClr val="000099"/>
                          </a:solidFill>
                          <a:latin typeface="Berlin Sans FB" pitchFamily="34" charset="0"/>
                          <a:ea typeface="Times New Roman"/>
                          <a:cs typeface="Times New Roman"/>
                        </a:rPr>
                        <a:t> yang terlibat dari kedua reaksi tersebut</a:t>
                      </a:r>
                    </a:p>
                    <a:p>
                      <a:pPr marL="342900" lvl="0" indent="-342900" algn="just">
                        <a:lnSpc>
                          <a:spcPct val="100000"/>
                        </a:lnSpc>
                        <a:spcAft>
                          <a:spcPts val="0"/>
                        </a:spcAft>
                        <a:buFont typeface="+mj-lt"/>
                        <a:buAutoNum type="alphaUcPeriod"/>
                      </a:pPr>
                      <a:r>
                        <a:rPr lang="id-ID" sz="2300" dirty="0">
                          <a:solidFill>
                            <a:srgbClr val="000099"/>
                          </a:solidFill>
                          <a:latin typeface="Berlin Sans FB" pitchFamily="34" charset="0"/>
                          <a:ea typeface="Times New Roman"/>
                          <a:cs typeface="Times New Roman"/>
                        </a:rPr>
                        <a:t>Membandingkan langsung antara Konsentrasi HCl dan H</a:t>
                      </a:r>
                      <a:r>
                        <a:rPr lang="id-ID" sz="2300" baseline="-25000" dirty="0">
                          <a:solidFill>
                            <a:srgbClr val="000099"/>
                          </a:solidFill>
                          <a:latin typeface="Berlin Sans FB" pitchFamily="34" charset="0"/>
                          <a:ea typeface="Times New Roman"/>
                          <a:cs typeface="Times New Roman"/>
                        </a:rPr>
                        <a:t>2</a:t>
                      </a:r>
                      <a:r>
                        <a:rPr lang="id-ID" sz="2300" dirty="0">
                          <a:solidFill>
                            <a:srgbClr val="000099"/>
                          </a:solidFill>
                          <a:latin typeface="Berlin Sans FB" pitchFamily="34" charset="0"/>
                          <a:ea typeface="Times New Roman"/>
                          <a:cs typeface="Times New Roman"/>
                        </a:rPr>
                        <a:t>SO</a:t>
                      </a:r>
                      <a:r>
                        <a:rPr lang="id-ID" sz="2300" baseline="-25000" dirty="0">
                          <a:solidFill>
                            <a:srgbClr val="000099"/>
                          </a:solidFill>
                          <a:latin typeface="Berlin Sans FB" pitchFamily="34" charset="0"/>
                          <a:ea typeface="Times New Roman"/>
                          <a:cs typeface="Times New Roman"/>
                        </a:rPr>
                        <a:t>4</a:t>
                      </a:r>
                      <a:r>
                        <a:rPr lang="id-ID" sz="2300" dirty="0">
                          <a:solidFill>
                            <a:srgbClr val="000099"/>
                          </a:solidFill>
                          <a:latin typeface="Berlin Sans FB" pitchFamily="34" charset="0"/>
                          <a:ea typeface="Times New Roman"/>
                          <a:cs typeface="Times New Roman"/>
                        </a:rPr>
                        <a:t> karena keduanya akan mempunyai konsentarsi H</a:t>
                      </a:r>
                      <a:r>
                        <a:rPr lang="id-ID" sz="2300" baseline="30000" dirty="0">
                          <a:solidFill>
                            <a:srgbClr val="000099"/>
                          </a:solidFill>
                          <a:latin typeface="Berlin Sans FB" pitchFamily="34" charset="0"/>
                          <a:ea typeface="Times New Roman"/>
                          <a:cs typeface="Times New Roman"/>
                        </a:rPr>
                        <a:t>+</a:t>
                      </a:r>
                      <a:r>
                        <a:rPr lang="id-ID" sz="2300" dirty="0">
                          <a:solidFill>
                            <a:srgbClr val="000099"/>
                          </a:solidFill>
                          <a:latin typeface="Berlin Sans FB" pitchFamily="34" charset="0"/>
                          <a:ea typeface="Times New Roman"/>
                          <a:cs typeface="Times New Roman"/>
                        </a:rPr>
                        <a:t> yang sama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p:nvPr>
        </p:nvSpPr>
        <p:spPr>
          <a:xfrm>
            <a:off x="0" y="957"/>
            <a:ext cx="9144000" cy="613897"/>
          </a:xfrm>
          <a:solidFill>
            <a:schemeClr val="accent6">
              <a:lumMod val="20000"/>
              <a:lumOff val="80000"/>
            </a:schemeClr>
          </a:solidFill>
        </p:spPr>
        <p:txBody>
          <a:bodyPr>
            <a:noAutofit/>
          </a:bodyPr>
          <a:lstStyle/>
          <a:p>
            <a:r>
              <a:rPr lang="id-ID" sz="3600" b="1" dirty="0" smtClean="0">
                <a:solidFill>
                  <a:srgbClr val="000099"/>
                </a:solidFill>
              </a:rPr>
              <a:t>Contoh Soal Ranah Kognitif Bloom</a:t>
            </a:r>
            <a:r>
              <a:rPr lang="en-US" sz="3600" b="1" dirty="0" smtClean="0">
                <a:solidFill>
                  <a:srgbClr val="000099"/>
                </a:solidFill>
              </a:rPr>
              <a:t> C6</a:t>
            </a:r>
            <a:endParaRPr lang="id-ID" sz="3600" b="1" dirty="0">
              <a:solidFill>
                <a:srgbClr val="000099"/>
              </a:solidFill>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951" y="742434"/>
            <a:ext cx="8639503" cy="5847552"/>
          </a:xfrm>
        </p:spPr>
        <p:txBody>
          <a:bodyPr>
            <a:noAutofit/>
          </a:bodyPr>
          <a:lstStyle/>
          <a:p>
            <a:pPr marL="268288" indent="-268288" algn="ctr">
              <a:spcBef>
                <a:spcPts val="1200"/>
              </a:spcBef>
              <a:buNone/>
            </a:pPr>
            <a:r>
              <a:rPr lang="en-US" sz="2800" b="1" dirty="0" smtClean="0">
                <a:solidFill>
                  <a:srgbClr val="0000CC"/>
                </a:solidFill>
                <a:latin typeface="Berlin Sans FB" pitchFamily="34" charset="0"/>
              </a:rPr>
              <a:t>P</a:t>
            </a:r>
            <a:r>
              <a:rPr lang="id-ID" sz="2800" b="1" dirty="0" smtClean="0">
                <a:solidFill>
                  <a:srgbClr val="0000CC"/>
                </a:solidFill>
                <a:latin typeface="Berlin Sans FB" pitchFamily="34" charset="0"/>
              </a:rPr>
              <a:t>ertanyaan2 untuk merangsang inovasi</a:t>
            </a:r>
          </a:p>
          <a:p>
            <a:pPr marL="268288" indent="-268288" algn="just">
              <a:spcBef>
                <a:spcPts val="1200"/>
              </a:spcBef>
            </a:pPr>
            <a:endParaRPr lang="id-ID" sz="2800" b="1" dirty="0" smtClean="0">
              <a:solidFill>
                <a:srgbClr val="FF0000"/>
              </a:solidFill>
              <a:latin typeface="Berlin Sans FB" pitchFamily="34" charset="0"/>
            </a:endParaRPr>
          </a:p>
          <a:p>
            <a:pPr marL="0" indent="0" algn="just">
              <a:spcBef>
                <a:spcPts val="1200"/>
              </a:spcBef>
              <a:buNone/>
            </a:pPr>
            <a:r>
              <a:rPr lang="id-ID" sz="2800" dirty="0" smtClean="0">
                <a:latin typeface="Berlin Sans FB" pitchFamily="34" charset="0"/>
              </a:rPr>
              <a:t>Teknik kegiatan-kegiatan lain yang dapat mengembangkan keterampilan berfikir kritis dan kreatif siswa dalam bentuk menjawab pertanyaan-pertanyaan inovatif: </a:t>
            </a:r>
          </a:p>
          <a:p>
            <a:pPr marL="668338" lvl="1" indent="-268288"/>
            <a:r>
              <a:rPr lang="id-ID" dirty="0" smtClean="0">
                <a:latin typeface="Berlin Sans FB" pitchFamily="34" charset="0"/>
              </a:rPr>
              <a:t>Adakah Cara lain? (</a:t>
            </a:r>
            <a:r>
              <a:rPr lang="id-ID" i="1" dirty="0" smtClean="0">
                <a:latin typeface="Berlin Sans FB" pitchFamily="34" charset="0"/>
              </a:rPr>
              <a:t>What’s another way?</a:t>
            </a:r>
            <a:r>
              <a:rPr lang="id-ID" dirty="0" smtClean="0">
                <a:latin typeface="Berlin Sans FB" pitchFamily="34" charset="0"/>
              </a:rPr>
              <a:t>), </a:t>
            </a:r>
          </a:p>
          <a:p>
            <a:pPr marL="668338" lvl="1" indent="-268288"/>
            <a:r>
              <a:rPr lang="id-ID" dirty="0" smtClean="0">
                <a:latin typeface="Berlin Sans FB" pitchFamily="34" charset="0"/>
              </a:rPr>
              <a:t>Bagaimana jika…? (</a:t>
            </a:r>
            <a:r>
              <a:rPr lang="id-ID" i="1" dirty="0" smtClean="0">
                <a:latin typeface="Berlin Sans FB" pitchFamily="34" charset="0"/>
              </a:rPr>
              <a:t>What if …?</a:t>
            </a:r>
            <a:r>
              <a:rPr lang="id-ID" dirty="0" smtClean="0">
                <a:latin typeface="Berlin Sans FB" pitchFamily="34" charset="0"/>
              </a:rPr>
              <a:t>), </a:t>
            </a:r>
          </a:p>
          <a:p>
            <a:pPr marL="668338" lvl="1" indent="-268288"/>
            <a:r>
              <a:rPr lang="id-ID" dirty="0" smtClean="0">
                <a:latin typeface="Berlin Sans FB" pitchFamily="34" charset="0"/>
              </a:rPr>
              <a:t>Manakah yang salah? (</a:t>
            </a:r>
            <a:r>
              <a:rPr lang="id-ID" i="1" dirty="0" smtClean="0">
                <a:latin typeface="Berlin Sans FB" pitchFamily="34" charset="0"/>
              </a:rPr>
              <a:t>What’s wrong?</a:t>
            </a:r>
            <a:r>
              <a:rPr lang="id-ID" dirty="0" smtClean="0">
                <a:latin typeface="Berlin Sans FB" pitchFamily="34" charset="0"/>
              </a:rPr>
              <a:t>), dan </a:t>
            </a:r>
          </a:p>
          <a:p>
            <a:pPr marL="668338" lvl="1" indent="-268288"/>
            <a:r>
              <a:rPr lang="id-ID" dirty="0" smtClean="0">
                <a:latin typeface="Berlin Sans FB" pitchFamily="34" charset="0"/>
              </a:rPr>
              <a:t>Apakah yang akan dilakukan? (</a:t>
            </a:r>
            <a:r>
              <a:rPr lang="id-ID" i="1" dirty="0" smtClean="0">
                <a:latin typeface="Berlin Sans FB" pitchFamily="34" charset="0"/>
              </a:rPr>
              <a:t>What would you do?</a:t>
            </a:r>
            <a:r>
              <a:rPr lang="id-ID" dirty="0" smtClean="0">
                <a:latin typeface="Berlin Sans FB" pitchFamily="34" charset="0"/>
              </a:rPr>
              <a:t>) </a:t>
            </a:r>
            <a:r>
              <a:rPr lang="id-ID" dirty="0" smtClean="0">
                <a:latin typeface="Agency FB" pitchFamily="34" charset="0"/>
              </a:rPr>
              <a:t>(Krulik &amp; Rudnick, 1999).</a:t>
            </a:r>
            <a:endParaRPr lang="en-AU" dirty="0" smtClean="0">
              <a:latin typeface="Agency FB" pitchFamily="34" charset="0"/>
            </a:endParaRPr>
          </a:p>
          <a:p>
            <a:pPr algn="just">
              <a:buNone/>
            </a:pPr>
            <a:endParaRPr lang="id-ID" sz="2800" dirty="0">
              <a:latin typeface="Berlin Sans FB" pitchFamily="34" charset="0"/>
            </a:endParaRPr>
          </a:p>
          <a:p>
            <a:pPr lvl="1" algn="just">
              <a:buFont typeface="Wingdings" pitchFamily="2" charset="2"/>
              <a:buChar char="à"/>
            </a:pPr>
            <a:endParaRPr lang="id-ID" dirty="0">
              <a:latin typeface="Berlin Sans FB" pitchFamily="34" charset="0"/>
            </a:endParaRPr>
          </a:p>
        </p:txBody>
      </p:sp>
      <p:sp>
        <p:nvSpPr>
          <p:cNvPr id="4" name="Title 1"/>
          <p:cNvSpPr txBox="1">
            <a:spLocks/>
          </p:cNvSpPr>
          <p:nvPr/>
        </p:nvSpPr>
        <p:spPr>
          <a:xfrm>
            <a:off x="0" y="14264"/>
            <a:ext cx="9144000" cy="652486"/>
          </a:xfrm>
          <a:prstGeom prst="rect">
            <a:avLst/>
          </a:prstGeom>
          <a:solidFill>
            <a:schemeClr val="accent6">
              <a:lumMod val="20000"/>
              <a:lumOff val="8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Higher-Order Thinking Skills</a:t>
            </a:r>
          </a:p>
        </p:txBody>
      </p:sp>
      <p:sp>
        <p:nvSpPr>
          <p:cNvPr id="5" name="Action Button: Document 4">
            <a:hlinkClick r:id="rId2" action="ppaction://program" highlightClick="1"/>
          </p:cNvPr>
          <p:cNvSpPr/>
          <p:nvPr/>
        </p:nvSpPr>
        <p:spPr>
          <a:xfrm>
            <a:off x="8513379" y="6369269"/>
            <a:ext cx="441435" cy="488731"/>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6066"/>
            <a:ext cx="9144000" cy="1143000"/>
          </a:xfrm>
          <a:solidFill>
            <a:schemeClr val="accent6">
              <a:lumMod val="20000"/>
              <a:lumOff val="80000"/>
            </a:schemeClr>
          </a:solidFill>
        </p:spPr>
        <p:txBody>
          <a:bodyPr>
            <a:noAutofit/>
          </a:bodyPr>
          <a:lstStyle/>
          <a:p>
            <a:r>
              <a:rPr lang="en-US" sz="8000" b="1" dirty="0" err="1" smtClean="0">
                <a:solidFill>
                  <a:srgbClr val="000099"/>
                </a:solidFill>
              </a:rPr>
              <a:t>Contoh</a:t>
            </a:r>
            <a:r>
              <a:rPr lang="en-US" sz="8000" b="1" dirty="0" smtClean="0">
                <a:solidFill>
                  <a:srgbClr val="000099"/>
                </a:solidFill>
              </a:rPr>
              <a:t> Item HOTS</a:t>
            </a:r>
            <a:endParaRPr lang="en-US" sz="8000" b="1" dirty="0">
              <a:solidFill>
                <a:srgbClr val="000099"/>
              </a:solidFill>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3650" name="Picture 2"/>
          <p:cNvPicPr>
            <a:picLocks noChangeAspect="1" noChangeArrowheads="1"/>
          </p:cNvPicPr>
          <p:nvPr/>
        </p:nvPicPr>
        <p:blipFill>
          <a:blip r:embed="rId2" cstate="print"/>
          <a:srcRect/>
          <a:stretch>
            <a:fillRect/>
          </a:stretch>
        </p:blipFill>
        <p:spPr bwMode="auto">
          <a:xfrm>
            <a:off x="46630" y="31533"/>
            <a:ext cx="9097370" cy="6731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4674" name="Picture 2"/>
          <p:cNvPicPr>
            <a:picLocks noChangeAspect="1" noChangeArrowheads="1"/>
          </p:cNvPicPr>
          <p:nvPr/>
        </p:nvPicPr>
        <p:blipFill>
          <a:blip r:embed="rId2" cstate="print"/>
          <a:srcRect/>
          <a:stretch>
            <a:fillRect/>
          </a:stretch>
        </p:blipFill>
        <p:spPr bwMode="auto">
          <a:xfrm>
            <a:off x="95250" y="47624"/>
            <a:ext cx="8877299" cy="658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378369" y="902708"/>
            <a:ext cx="8355724" cy="5734575"/>
          </a:xfrm>
          <a:prstGeom prst="rect">
            <a:avLst/>
          </a:prstGeom>
          <a:noFill/>
        </p:spPr>
      </p:pic>
      <p:sp>
        <p:nvSpPr>
          <p:cNvPr id="14339" name="Rectangle 3"/>
          <p:cNvSpPr>
            <a:spLocks noChangeArrowheads="1"/>
          </p:cNvSpPr>
          <p:nvPr/>
        </p:nvSpPr>
        <p:spPr bwMode="auto">
          <a:xfrm>
            <a:off x="0" y="4219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itle 1"/>
          <p:cNvSpPr>
            <a:spLocks noGrp="1"/>
          </p:cNvSpPr>
          <p:nvPr>
            <p:ph type="title"/>
          </p:nvPr>
        </p:nvSpPr>
        <p:spPr>
          <a:xfrm>
            <a:off x="0" y="-7416"/>
            <a:ext cx="9144000" cy="669565"/>
          </a:xfrm>
          <a:solidFill>
            <a:schemeClr val="accent6">
              <a:lumMod val="20000"/>
              <a:lumOff val="80000"/>
            </a:schemeClr>
          </a:solidFill>
        </p:spPr>
        <p:txBody>
          <a:bodyPr>
            <a:normAutofit fontScale="90000"/>
          </a:bodyPr>
          <a:lstStyle/>
          <a:p>
            <a:r>
              <a:rPr lang="id-ID" sz="4000" dirty="0" smtClean="0">
                <a:solidFill>
                  <a:srgbClr val="000099"/>
                </a:solidFill>
                <a:latin typeface="Berlin Sans FB" pitchFamily="34" charset="0"/>
              </a:rPr>
              <a:t>Contoh </a:t>
            </a:r>
            <a:r>
              <a:rPr lang="en-US" sz="4000" dirty="0" err="1" smtClean="0">
                <a:solidFill>
                  <a:srgbClr val="000099"/>
                </a:solidFill>
                <a:latin typeface="Berlin Sans FB" pitchFamily="34" charset="0"/>
              </a:rPr>
              <a:t>Soal</a:t>
            </a:r>
            <a:r>
              <a:rPr lang="en-US" sz="4000" dirty="0" smtClean="0">
                <a:solidFill>
                  <a:srgbClr val="000099"/>
                </a:solidFill>
                <a:latin typeface="Berlin Sans FB" pitchFamily="34" charset="0"/>
              </a:rPr>
              <a:t> </a:t>
            </a:r>
            <a:r>
              <a:rPr lang="en-US" sz="4000" dirty="0" err="1" smtClean="0">
                <a:solidFill>
                  <a:srgbClr val="000099"/>
                </a:solidFill>
                <a:latin typeface="Berlin Sans FB" pitchFamily="34" charset="0"/>
              </a:rPr>
              <a:t>Matematika</a:t>
            </a:r>
            <a:endParaRPr lang="id-ID" sz="4000" dirty="0">
              <a:solidFill>
                <a:srgbClr val="000099"/>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73"/>
          <p:cNvSpPr>
            <a:spLocks noChangeArrowheads="1"/>
          </p:cNvSpPr>
          <p:nvPr/>
        </p:nvSpPr>
        <p:spPr bwMode="auto">
          <a:xfrm>
            <a:off x="441436" y="819813"/>
            <a:ext cx="8347197" cy="327922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2300" dirty="0" err="1" smtClean="0"/>
              <a:t>Tabel</a:t>
            </a:r>
            <a:r>
              <a:rPr lang="en-GB" sz="2300" dirty="0" smtClean="0"/>
              <a:t> </a:t>
            </a:r>
            <a:r>
              <a:rPr lang="en-GB" sz="2300" dirty="0" err="1" smtClean="0"/>
              <a:t>berikut</a:t>
            </a:r>
            <a:r>
              <a:rPr lang="en-GB" sz="2300" dirty="0" smtClean="0"/>
              <a:t> </a:t>
            </a:r>
            <a:r>
              <a:rPr lang="en-GB" sz="2300" dirty="0" err="1" smtClean="0"/>
              <a:t>menyajikan</a:t>
            </a:r>
            <a:r>
              <a:rPr lang="en-GB" sz="2300" dirty="0" smtClean="0"/>
              <a:t> </a:t>
            </a:r>
            <a:r>
              <a:rPr lang="en-GB" sz="2300" dirty="0" err="1" smtClean="0"/>
              <a:t>waktu</a:t>
            </a:r>
            <a:r>
              <a:rPr lang="en-GB" sz="2300" dirty="0" smtClean="0"/>
              <a:t> </a:t>
            </a:r>
            <a:r>
              <a:rPr lang="en-GB" sz="2300" dirty="0" err="1" smtClean="0"/>
              <a:t>lari</a:t>
            </a:r>
            <a:r>
              <a:rPr lang="en-GB" sz="2300" dirty="0" smtClean="0"/>
              <a:t> </a:t>
            </a:r>
            <a:r>
              <a:rPr lang="en-GB" sz="2300" dirty="0" err="1" smtClean="0"/>
              <a:t>dalam</a:t>
            </a:r>
            <a:r>
              <a:rPr lang="en-GB" sz="2300" dirty="0" smtClean="0"/>
              <a:t> </a:t>
            </a:r>
            <a:r>
              <a:rPr lang="en-GB" sz="2300" dirty="0" err="1" smtClean="0"/>
              <a:t>menit</a:t>
            </a:r>
            <a:r>
              <a:rPr lang="en-GB" sz="2300" dirty="0" smtClean="0"/>
              <a:t> </a:t>
            </a:r>
            <a:r>
              <a:rPr lang="en-GB" sz="2300" dirty="0" err="1" smtClean="0"/>
              <a:t>dan</a:t>
            </a:r>
            <a:r>
              <a:rPr lang="en-GB" sz="2300" dirty="0" smtClean="0"/>
              <a:t> </a:t>
            </a:r>
            <a:r>
              <a:rPr lang="en-GB" sz="2300" dirty="0" err="1" smtClean="0"/>
              <a:t>detik</a:t>
            </a:r>
            <a:r>
              <a:rPr lang="en-GB" sz="2300" dirty="0" smtClean="0"/>
              <a:t> </a:t>
            </a:r>
            <a:r>
              <a:rPr lang="en-GB" sz="2300" dirty="0" err="1" smtClean="0"/>
              <a:t>untuk</a:t>
            </a:r>
            <a:r>
              <a:rPr lang="en-GB" sz="2300" dirty="0" smtClean="0"/>
              <a:t> </a:t>
            </a:r>
            <a:r>
              <a:rPr lang="en-GB" sz="2300" dirty="0" err="1" smtClean="0"/>
              <a:t>pemenang</a:t>
            </a:r>
            <a:r>
              <a:rPr lang="en-GB" sz="2300" dirty="0" smtClean="0"/>
              <a:t> </a:t>
            </a:r>
            <a:r>
              <a:rPr lang="en-GB" sz="2300" dirty="0" err="1" smtClean="0"/>
              <a:t>medali</a:t>
            </a:r>
            <a:r>
              <a:rPr lang="en-GB" sz="2300" dirty="0" smtClean="0"/>
              <a:t> </a:t>
            </a:r>
            <a:r>
              <a:rPr lang="en-GB" sz="2300" dirty="0" err="1" smtClean="0"/>
              <a:t>Emas</a:t>
            </a:r>
            <a:r>
              <a:rPr lang="en-GB" sz="2300" dirty="0" smtClean="0"/>
              <a:t> </a:t>
            </a:r>
            <a:r>
              <a:rPr lang="en-GB" sz="2300" dirty="0" err="1" smtClean="0"/>
              <a:t>pada</a:t>
            </a:r>
            <a:r>
              <a:rPr lang="en-GB" sz="2300" dirty="0" smtClean="0"/>
              <a:t> </a:t>
            </a:r>
            <a:r>
              <a:rPr lang="en-GB" sz="2300" dirty="0" err="1" smtClean="0"/>
              <a:t>Olimpiade</a:t>
            </a:r>
            <a:r>
              <a:rPr lang="en-GB" sz="2300" dirty="0" smtClean="0"/>
              <a:t> </a:t>
            </a:r>
            <a:r>
              <a:rPr lang="en-GB" sz="2300" dirty="0" err="1" smtClean="0"/>
              <a:t>tahun</a:t>
            </a:r>
            <a:r>
              <a:rPr lang="en-GB" sz="2300" dirty="0" smtClean="0"/>
              <a:t>  2008 </a:t>
            </a:r>
            <a:r>
              <a:rPr lang="en-GB" sz="2300" dirty="0" err="1" smtClean="0"/>
              <a:t>dalam</a:t>
            </a:r>
            <a:r>
              <a:rPr lang="en-GB" sz="2300" dirty="0" smtClean="0"/>
              <a:t> </a:t>
            </a:r>
            <a:r>
              <a:rPr lang="en-GB" sz="2300" dirty="0" err="1" smtClean="0"/>
              <a:t>lomba</a:t>
            </a:r>
            <a:r>
              <a:rPr lang="en-GB" sz="2300" dirty="0" smtClean="0"/>
              <a:t> </a:t>
            </a:r>
            <a:r>
              <a:rPr lang="en-GB" sz="2300" dirty="0" err="1" smtClean="0"/>
              <a:t>lari</a:t>
            </a:r>
            <a:r>
              <a:rPr lang="en-GB" sz="2300" dirty="0" smtClean="0"/>
              <a:t>  100 m, 200 m, 400 m </a:t>
            </a:r>
            <a:r>
              <a:rPr lang="en-GB" sz="2300" dirty="0" err="1" smtClean="0"/>
              <a:t>dan</a:t>
            </a:r>
            <a:r>
              <a:rPr lang="en-GB" sz="2300" dirty="0" smtClean="0"/>
              <a:t> 800 m.</a:t>
            </a:r>
            <a:endParaRPr lang="id-ID" sz="2300" dirty="0"/>
          </a:p>
        </p:txBody>
      </p:sp>
      <p:graphicFrame>
        <p:nvGraphicFramePr>
          <p:cNvPr id="3" name="Table 2"/>
          <p:cNvGraphicFramePr>
            <a:graphicFrameLocks noGrp="1"/>
          </p:cNvGraphicFramePr>
          <p:nvPr/>
        </p:nvGraphicFramePr>
        <p:xfrm>
          <a:off x="2277791" y="2017995"/>
          <a:ext cx="3791933" cy="1960185"/>
        </p:xfrm>
        <a:graphic>
          <a:graphicData uri="http://schemas.openxmlformats.org/drawingml/2006/table">
            <a:tbl>
              <a:tblPr/>
              <a:tblGrid>
                <a:gridCol w="1169545"/>
                <a:gridCol w="1358182"/>
                <a:gridCol w="1264206"/>
              </a:tblGrid>
              <a:tr h="392037">
                <a:tc>
                  <a:txBody>
                    <a:bodyPr/>
                    <a:lstStyle/>
                    <a:p>
                      <a:pPr algn="ctr">
                        <a:spcBef>
                          <a:spcPts val="600"/>
                        </a:spcBef>
                        <a:spcAft>
                          <a:spcPts val="600"/>
                        </a:spcAft>
                      </a:pPr>
                      <a:r>
                        <a:rPr lang="en-GB" sz="2200" b="1" dirty="0" err="1">
                          <a:latin typeface="Arial"/>
                          <a:ea typeface="Times New Roman"/>
                          <a:cs typeface="Times New Roman"/>
                        </a:rPr>
                        <a:t>Lomba</a:t>
                      </a:r>
                      <a:endParaRPr lang="id-ID" sz="22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Bef>
                          <a:spcPts val="600"/>
                        </a:spcBef>
                        <a:spcAft>
                          <a:spcPts val="600"/>
                        </a:spcAft>
                      </a:pPr>
                      <a:r>
                        <a:rPr lang="en-GB" sz="2200" b="1" dirty="0" err="1">
                          <a:latin typeface="Arial"/>
                          <a:ea typeface="Times New Roman"/>
                          <a:cs typeface="Times New Roman"/>
                        </a:rPr>
                        <a:t>Pria</a:t>
                      </a:r>
                      <a:endParaRPr lang="id-ID" sz="22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Bef>
                          <a:spcPts val="600"/>
                        </a:spcBef>
                        <a:spcAft>
                          <a:spcPts val="600"/>
                        </a:spcAft>
                      </a:pPr>
                      <a:r>
                        <a:rPr lang="en-GB" sz="2200" b="1" dirty="0" err="1">
                          <a:latin typeface="Arial"/>
                          <a:ea typeface="Times New Roman"/>
                          <a:cs typeface="Times New Roman"/>
                        </a:rPr>
                        <a:t>Wanita</a:t>
                      </a:r>
                      <a:endParaRPr lang="id-ID" sz="22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92037">
                <a:tc>
                  <a:txBody>
                    <a:bodyPr/>
                    <a:lstStyle/>
                    <a:p>
                      <a:pPr algn="ctr">
                        <a:spcBef>
                          <a:spcPts val="600"/>
                        </a:spcBef>
                        <a:spcAft>
                          <a:spcPts val="600"/>
                        </a:spcAft>
                      </a:pPr>
                      <a:r>
                        <a:rPr lang="en-GB" sz="2200">
                          <a:latin typeface="Arial"/>
                          <a:ea typeface="Times New Roman"/>
                          <a:cs typeface="Times New Roman"/>
                        </a:rPr>
                        <a:t>100 m</a:t>
                      </a:r>
                      <a:endParaRPr lang="id-ID" sz="2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l">
                        <a:spcBef>
                          <a:spcPts val="600"/>
                        </a:spcBef>
                        <a:spcAft>
                          <a:spcPts val="600"/>
                        </a:spcAft>
                      </a:pPr>
                      <a:r>
                        <a:rPr lang="en-GB" sz="2200" dirty="0">
                          <a:latin typeface="Arial"/>
                          <a:ea typeface="Times New Roman"/>
                          <a:cs typeface="Times New Roman"/>
                        </a:rPr>
                        <a:t>9,69</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2200">
                          <a:latin typeface="Arial"/>
                          <a:ea typeface="Times New Roman"/>
                          <a:cs typeface="Times New Roman"/>
                        </a:rPr>
                        <a:t>10,78</a:t>
                      </a:r>
                      <a:endParaRPr lang="id-ID" sz="2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37">
                <a:tc>
                  <a:txBody>
                    <a:bodyPr/>
                    <a:lstStyle/>
                    <a:p>
                      <a:pPr algn="ctr">
                        <a:spcBef>
                          <a:spcPts val="600"/>
                        </a:spcBef>
                        <a:spcAft>
                          <a:spcPts val="600"/>
                        </a:spcAft>
                      </a:pPr>
                      <a:r>
                        <a:rPr lang="en-GB" sz="2200" dirty="0">
                          <a:latin typeface="Arial"/>
                          <a:ea typeface="Times New Roman"/>
                          <a:cs typeface="Times New Roman"/>
                        </a:rPr>
                        <a:t>200 m</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l">
                        <a:spcBef>
                          <a:spcPts val="600"/>
                        </a:spcBef>
                        <a:spcAft>
                          <a:spcPts val="600"/>
                        </a:spcAft>
                      </a:pPr>
                      <a:r>
                        <a:rPr lang="en-GB" sz="2200" dirty="0">
                          <a:latin typeface="Arial"/>
                          <a:ea typeface="Times New Roman"/>
                          <a:cs typeface="Times New Roman"/>
                        </a:rPr>
                        <a:t>19,30</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2200">
                          <a:latin typeface="Arial"/>
                          <a:ea typeface="Times New Roman"/>
                          <a:cs typeface="Times New Roman"/>
                        </a:rPr>
                        <a:t>21,74</a:t>
                      </a:r>
                      <a:endParaRPr lang="id-ID" sz="2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37">
                <a:tc>
                  <a:txBody>
                    <a:bodyPr/>
                    <a:lstStyle/>
                    <a:p>
                      <a:pPr algn="ctr">
                        <a:spcBef>
                          <a:spcPts val="600"/>
                        </a:spcBef>
                        <a:spcAft>
                          <a:spcPts val="600"/>
                        </a:spcAft>
                      </a:pPr>
                      <a:r>
                        <a:rPr lang="en-GB" sz="2200" dirty="0">
                          <a:latin typeface="Arial"/>
                          <a:ea typeface="Times New Roman"/>
                          <a:cs typeface="Times New Roman"/>
                        </a:rPr>
                        <a:t>400 m</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l">
                        <a:spcBef>
                          <a:spcPts val="600"/>
                        </a:spcBef>
                        <a:spcAft>
                          <a:spcPts val="600"/>
                        </a:spcAft>
                      </a:pPr>
                      <a:r>
                        <a:rPr lang="en-GB" sz="2200" dirty="0">
                          <a:latin typeface="Arial"/>
                          <a:ea typeface="Times New Roman"/>
                          <a:cs typeface="Times New Roman"/>
                        </a:rPr>
                        <a:t>43,75</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2200">
                          <a:latin typeface="Arial"/>
                          <a:ea typeface="Times New Roman"/>
                          <a:cs typeface="Times New Roman"/>
                        </a:rPr>
                        <a:t>49,62</a:t>
                      </a:r>
                      <a:endParaRPr lang="id-ID" sz="2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37">
                <a:tc>
                  <a:txBody>
                    <a:bodyPr/>
                    <a:lstStyle/>
                    <a:p>
                      <a:pPr algn="ctr">
                        <a:spcBef>
                          <a:spcPts val="600"/>
                        </a:spcBef>
                        <a:spcAft>
                          <a:spcPts val="600"/>
                        </a:spcAft>
                      </a:pPr>
                      <a:r>
                        <a:rPr lang="en-GB" sz="2200">
                          <a:latin typeface="Arial"/>
                          <a:ea typeface="Times New Roman"/>
                          <a:cs typeface="Times New Roman"/>
                        </a:rPr>
                        <a:t>800 m</a:t>
                      </a:r>
                      <a:endParaRPr lang="id-ID" sz="2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l">
                        <a:spcBef>
                          <a:spcPts val="600"/>
                        </a:spcBef>
                        <a:spcAft>
                          <a:spcPts val="600"/>
                        </a:spcAft>
                      </a:pPr>
                      <a:r>
                        <a:rPr lang="en-GB" sz="2200" dirty="0">
                          <a:latin typeface="Arial"/>
                          <a:ea typeface="Times New Roman"/>
                          <a:cs typeface="Times New Roman"/>
                        </a:rPr>
                        <a:t>1:44,65</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2200" dirty="0">
                          <a:latin typeface="Arial"/>
                          <a:ea typeface="Times New Roman"/>
                          <a:cs typeface="Times New Roman"/>
                        </a:rPr>
                        <a:t>?</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41147" y="4225166"/>
          <a:ext cx="8356014" cy="2396357"/>
        </p:xfrm>
        <a:graphic>
          <a:graphicData uri="http://schemas.openxmlformats.org/drawingml/2006/table">
            <a:tbl>
              <a:tblPr/>
              <a:tblGrid>
                <a:gridCol w="8356014"/>
              </a:tblGrid>
              <a:tr h="2396357">
                <a:tc>
                  <a:txBody>
                    <a:bodyPr/>
                    <a:lstStyle/>
                    <a:p>
                      <a:pPr>
                        <a:spcAft>
                          <a:spcPts val="1100"/>
                        </a:spcAft>
                      </a:pPr>
                      <a:r>
                        <a:rPr lang="en-AU" sz="2300" dirty="0" err="1" smtClean="0">
                          <a:latin typeface="Arial"/>
                          <a:ea typeface="Times New Roman"/>
                          <a:cs typeface="Times New Roman"/>
                        </a:rPr>
                        <a:t>Manakah</a:t>
                      </a:r>
                      <a:r>
                        <a:rPr lang="en-AU" sz="2300" dirty="0" smtClean="0">
                          <a:latin typeface="Arial"/>
                          <a:ea typeface="Times New Roman"/>
                          <a:cs typeface="Times New Roman"/>
                        </a:rPr>
                        <a:t> </a:t>
                      </a:r>
                      <a:r>
                        <a:rPr lang="en-AU" sz="2300" dirty="0" err="1">
                          <a:latin typeface="Arial"/>
                          <a:ea typeface="Times New Roman"/>
                          <a:cs typeface="Times New Roman"/>
                        </a:rPr>
                        <a:t>berikut</a:t>
                      </a:r>
                      <a:r>
                        <a:rPr lang="en-AU" sz="2300" dirty="0">
                          <a:latin typeface="Arial"/>
                          <a:ea typeface="Times New Roman"/>
                          <a:cs typeface="Times New Roman"/>
                        </a:rPr>
                        <a:t> </a:t>
                      </a:r>
                      <a:r>
                        <a:rPr lang="en-AU" sz="2300" dirty="0" err="1">
                          <a:latin typeface="Arial"/>
                          <a:ea typeface="Times New Roman"/>
                          <a:cs typeface="Times New Roman"/>
                        </a:rPr>
                        <a:t>ini</a:t>
                      </a:r>
                      <a:r>
                        <a:rPr lang="en-AU" sz="2300" dirty="0">
                          <a:latin typeface="Arial"/>
                          <a:ea typeface="Times New Roman"/>
                          <a:cs typeface="Times New Roman"/>
                        </a:rPr>
                        <a:t> yang paling </a:t>
                      </a:r>
                      <a:r>
                        <a:rPr lang="en-AU" sz="2300" dirty="0" err="1">
                          <a:latin typeface="Arial"/>
                          <a:ea typeface="Times New Roman"/>
                          <a:cs typeface="Times New Roman"/>
                        </a:rPr>
                        <a:t>mungkin</a:t>
                      </a:r>
                      <a:r>
                        <a:rPr lang="en-AU" sz="2300" dirty="0">
                          <a:latin typeface="Arial"/>
                          <a:ea typeface="Times New Roman"/>
                          <a:cs typeface="Times New Roman"/>
                        </a:rPr>
                        <a:t> </a:t>
                      </a:r>
                      <a:r>
                        <a:rPr lang="en-AU" sz="2300" dirty="0" err="1">
                          <a:latin typeface="Arial"/>
                          <a:ea typeface="Times New Roman"/>
                          <a:cs typeface="Times New Roman"/>
                        </a:rPr>
                        <a:t>merupakan</a:t>
                      </a:r>
                      <a:r>
                        <a:rPr lang="en-AU" sz="2300" dirty="0">
                          <a:latin typeface="Arial"/>
                          <a:ea typeface="Times New Roman"/>
                          <a:cs typeface="Times New Roman"/>
                        </a:rPr>
                        <a:t> </a:t>
                      </a:r>
                      <a:r>
                        <a:rPr lang="en-AU" sz="2300" dirty="0" err="1">
                          <a:latin typeface="Arial"/>
                          <a:ea typeface="Times New Roman"/>
                          <a:cs typeface="Times New Roman"/>
                        </a:rPr>
                        <a:t>waktu</a:t>
                      </a:r>
                      <a:r>
                        <a:rPr lang="en-AU" sz="2300" dirty="0">
                          <a:latin typeface="Arial"/>
                          <a:ea typeface="Times New Roman"/>
                          <a:cs typeface="Times New Roman"/>
                        </a:rPr>
                        <a:t> </a:t>
                      </a:r>
                      <a:r>
                        <a:rPr lang="en-AU" sz="2300" dirty="0" err="1">
                          <a:latin typeface="Arial"/>
                          <a:ea typeface="Times New Roman"/>
                          <a:cs typeface="Times New Roman"/>
                        </a:rPr>
                        <a:t>lari</a:t>
                      </a:r>
                      <a:r>
                        <a:rPr lang="en-AU" sz="2300" dirty="0">
                          <a:latin typeface="Arial"/>
                          <a:ea typeface="Times New Roman"/>
                          <a:cs typeface="Times New Roman"/>
                        </a:rPr>
                        <a:t> </a:t>
                      </a:r>
                      <a:r>
                        <a:rPr lang="en-AU" sz="2300" dirty="0" err="1">
                          <a:latin typeface="Arial"/>
                          <a:ea typeface="Times New Roman"/>
                          <a:cs typeface="Times New Roman"/>
                        </a:rPr>
                        <a:t>bagi</a:t>
                      </a:r>
                      <a:r>
                        <a:rPr lang="en-AU" sz="2300" dirty="0">
                          <a:latin typeface="Arial"/>
                          <a:ea typeface="Times New Roman"/>
                          <a:cs typeface="Times New Roman"/>
                        </a:rPr>
                        <a:t>  </a:t>
                      </a:r>
                      <a:r>
                        <a:rPr lang="en-AU" sz="2300" dirty="0" err="1">
                          <a:latin typeface="Arial"/>
                          <a:ea typeface="Times New Roman"/>
                          <a:cs typeface="Times New Roman"/>
                        </a:rPr>
                        <a:t>pemenang</a:t>
                      </a:r>
                      <a:r>
                        <a:rPr lang="en-AU" sz="2300" dirty="0">
                          <a:latin typeface="Arial"/>
                          <a:ea typeface="Times New Roman"/>
                          <a:cs typeface="Times New Roman"/>
                        </a:rPr>
                        <a:t> </a:t>
                      </a:r>
                      <a:r>
                        <a:rPr lang="en-AU" sz="2300" dirty="0" err="1">
                          <a:latin typeface="Arial"/>
                          <a:ea typeface="Times New Roman"/>
                          <a:cs typeface="Times New Roman"/>
                        </a:rPr>
                        <a:t>medali</a:t>
                      </a:r>
                      <a:r>
                        <a:rPr lang="en-AU" sz="2300" dirty="0">
                          <a:latin typeface="Arial"/>
                          <a:ea typeface="Times New Roman"/>
                          <a:cs typeface="Times New Roman"/>
                        </a:rPr>
                        <a:t> </a:t>
                      </a:r>
                      <a:r>
                        <a:rPr lang="en-AU" sz="2300" dirty="0" err="1">
                          <a:latin typeface="Arial"/>
                          <a:ea typeface="Times New Roman"/>
                          <a:cs typeface="Times New Roman"/>
                        </a:rPr>
                        <a:t>emas</a:t>
                      </a:r>
                      <a:r>
                        <a:rPr lang="en-AU" sz="2300" dirty="0">
                          <a:latin typeface="Arial"/>
                          <a:ea typeface="Times New Roman"/>
                          <a:cs typeface="Times New Roman"/>
                        </a:rPr>
                        <a:t> </a:t>
                      </a:r>
                      <a:r>
                        <a:rPr lang="en-AU" sz="2300" dirty="0" err="1">
                          <a:latin typeface="Arial"/>
                          <a:ea typeface="Times New Roman"/>
                          <a:cs typeface="Times New Roman"/>
                        </a:rPr>
                        <a:t>untuk</a:t>
                      </a:r>
                      <a:r>
                        <a:rPr lang="en-AU" sz="2300" dirty="0">
                          <a:latin typeface="Arial"/>
                          <a:ea typeface="Times New Roman"/>
                          <a:cs typeface="Times New Roman"/>
                        </a:rPr>
                        <a:t> </a:t>
                      </a:r>
                      <a:r>
                        <a:rPr lang="en-AU" sz="2300" dirty="0" err="1">
                          <a:latin typeface="Arial"/>
                          <a:ea typeface="Times New Roman"/>
                          <a:cs typeface="Times New Roman"/>
                        </a:rPr>
                        <a:t>lomba</a:t>
                      </a:r>
                      <a:r>
                        <a:rPr lang="en-AU" sz="2300" dirty="0">
                          <a:latin typeface="Arial"/>
                          <a:ea typeface="Times New Roman"/>
                          <a:cs typeface="Times New Roman"/>
                        </a:rPr>
                        <a:t> </a:t>
                      </a:r>
                      <a:r>
                        <a:rPr lang="en-AU" sz="2300" dirty="0" err="1">
                          <a:latin typeface="Arial"/>
                          <a:ea typeface="Times New Roman"/>
                          <a:cs typeface="Times New Roman"/>
                        </a:rPr>
                        <a:t>lari</a:t>
                      </a:r>
                      <a:r>
                        <a:rPr lang="en-AU" sz="2300" dirty="0">
                          <a:latin typeface="Arial"/>
                          <a:ea typeface="Times New Roman"/>
                          <a:cs typeface="Times New Roman"/>
                        </a:rPr>
                        <a:t> </a:t>
                      </a:r>
                      <a:r>
                        <a:rPr lang="en-AU" sz="2300" dirty="0" err="1">
                          <a:latin typeface="Arial"/>
                          <a:ea typeface="Times New Roman"/>
                          <a:cs typeface="Times New Roman"/>
                        </a:rPr>
                        <a:t>wanita</a:t>
                      </a:r>
                      <a:r>
                        <a:rPr lang="en-AU" sz="2300" dirty="0">
                          <a:latin typeface="Arial"/>
                          <a:ea typeface="Times New Roman"/>
                          <a:cs typeface="Times New Roman"/>
                        </a:rPr>
                        <a:t> 800 m?</a:t>
                      </a:r>
                      <a:endParaRPr lang="id-ID" sz="2300" dirty="0">
                        <a:latin typeface="Arial"/>
                        <a:ea typeface="Times New Roman"/>
                        <a:cs typeface="Times New Roman"/>
                      </a:endParaRPr>
                    </a:p>
                    <a:p>
                      <a:pPr marL="342900" lvl="0" indent="-342900">
                        <a:spcAft>
                          <a:spcPts val="0"/>
                        </a:spcAft>
                        <a:buFont typeface="+mj-lt"/>
                        <a:buAutoNum type="alphaUcPeriod"/>
                        <a:tabLst>
                          <a:tab pos="228600" algn="l"/>
                          <a:tab pos="457200" algn="l"/>
                        </a:tabLst>
                      </a:pPr>
                      <a:r>
                        <a:rPr lang="en-GB" sz="2300" dirty="0">
                          <a:latin typeface="Arial"/>
                          <a:ea typeface="Times New Roman"/>
                          <a:cs typeface="Times New Roman"/>
                        </a:rPr>
                        <a:t>1:00,18</a:t>
                      </a:r>
                      <a:endParaRPr lang="id-ID" sz="2300" dirty="0">
                        <a:latin typeface="Arial"/>
                        <a:ea typeface="Times New Roman"/>
                        <a:cs typeface="Times New Roman"/>
                      </a:endParaRPr>
                    </a:p>
                    <a:p>
                      <a:pPr marL="342900" lvl="0" indent="-342900">
                        <a:spcAft>
                          <a:spcPts val="0"/>
                        </a:spcAft>
                        <a:buFont typeface="+mj-lt"/>
                        <a:buAutoNum type="alphaUcPeriod"/>
                        <a:tabLst>
                          <a:tab pos="228600" algn="l"/>
                          <a:tab pos="457200" algn="l"/>
                        </a:tabLst>
                      </a:pPr>
                      <a:r>
                        <a:rPr lang="en-GB" sz="2300" dirty="0">
                          <a:latin typeface="Arial"/>
                          <a:ea typeface="Times New Roman"/>
                          <a:cs typeface="Times New Roman"/>
                        </a:rPr>
                        <a:t>1:20,43</a:t>
                      </a:r>
                      <a:endParaRPr lang="id-ID" sz="2300" dirty="0">
                        <a:latin typeface="Arial"/>
                        <a:ea typeface="Times New Roman"/>
                        <a:cs typeface="Times New Roman"/>
                      </a:endParaRPr>
                    </a:p>
                    <a:p>
                      <a:pPr marL="342900" lvl="0" indent="-342900">
                        <a:spcAft>
                          <a:spcPts val="0"/>
                        </a:spcAft>
                        <a:buFont typeface="+mj-lt"/>
                        <a:buAutoNum type="alphaUcPeriod"/>
                        <a:tabLst>
                          <a:tab pos="228600" algn="l"/>
                          <a:tab pos="457200" algn="l"/>
                        </a:tabLst>
                      </a:pPr>
                      <a:r>
                        <a:rPr lang="en-GB" sz="2300" dirty="0">
                          <a:latin typeface="Arial"/>
                          <a:ea typeface="Times New Roman"/>
                          <a:cs typeface="Times New Roman"/>
                        </a:rPr>
                        <a:t>1:48,02</a:t>
                      </a:r>
                      <a:endParaRPr lang="id-ID" sz="2300" dirty="0">
                        <a:latin typeface="Arial"/>
                        <a:ea typeface="Times New Roman"/>
                        <a:cs typeface="Times New Roman"/>
                      </a:endParaRPr>
                    </a:p>
                    <a:p>
                      <a:pPr marL="342900" lvl="0" indent="-342900">
                        <a:spcAft>
                          <a:spcPts val="600"/>
                        </a:spcAft>
                        <a:buFont typeface="+mj-lt"/>
                        <a:buAutoNum type="alphaUcPeriod"/>
                        <a:tabLst>
                          <a:tab pos="228600" algn="l"/>
                          <a:tab pos="457200" algn="l"/>
                        </a:tabLst>
                      </a:pPr>
                      <a:r>
                        <a:rPr lang="en-GB" sz="2300" dirty="0">
                          <a:latin typeface="Arial"/>
                          <a:ea typeface="Times New Roman"/>
                          <a:cs typeface="Times New Roman"/>
                        </a:rPr>
                        <a:t>1:54,87</a:t>
                      </a:r>
                      <a:endParaRPr lang="id-ID" sz="2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427" name="Picture 3" descr="C:\Program Files (x86)\Microsoft Office\MEDIA\OFFICE12\Bullets\BD14755_.gif"/>
          <p:cNvPicPr>
            <a:picLocks noChangeAspect="1" noChangeArrowheads="1"/>
          </p:cNvPicPr>
          <p:nvPr/>
        </p:nvPicPr>
        <p:blipFill>
          <a:blip r:embed="rId2" cstate="print"/>
          <a:srcRect/>
          <a:stretch>
            <a:fillRect/>
          </a:stretch>
        </p:blipFill>
        <p:spPr bwMode="auto">
          <a:xfrm>
            <a:off x="425665" y="6109146"/>
            <a:ext cx="378371" cy="378371"/>
          </a:xfrm>
          <a:prstGeom prst="rect">
            <a:avLst/>
          </a:prstGeom>
          <a:noFill/>
          <a:ln>
            <a:solidFill>
              <a:srgbClr val="FF0000"/>
            </a:solidFill>
          </a:ln>
        </p:spPr>
      </p:pic>
      <p:sp>
        <p:nvSpPr>
          <p:cNvPr id="8" name="Title 1"/>
          <p:cNvSpPr txBox="1">
            <a:spLocks/>
          </p:cNvSpPr>
          <p:nvPr/>
        </p:nvSpPr>
        <p:spPr>
          <a:xfrm>
            <a:off x="0" y="-7416"/>
            <a:ext cx="9144000" cy="669565"/>
          </a:xfrm>
          <a:prstGeom prst="rect">
            <a:avLst/>
          </a:prstGeom>
          <a:solidFill>
            <a:schemeClr val="accent6">
              <a:lumMod val="20000"/>
              <a:lumOff val="80000"/>
            </a:schemeClr>
          </a:solidFill>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0" u="none" strike="noStrike" kern="1200" cap="none" spc="0" normalizeH="0" baseline="0" noProof="0" smtClean="0">
                <a:ln>
                  <a:noFill/>
                </a:ln>
                <a:solidFill>
                  <a:srgbClr val="000099"/>
                </a:solidFill>
                <a:effectLst/>
                <a:uLnTx/>
                <a:uFillTx/>
                <a:latin typeface="Berlin Sans FB" pitchFamily="34" charset="0"/>
                <a:ea typeface="+mj-ea"/>
                <a:cs typeface="+mj-cs"/>
              </a:rPr>
              <a:t>Contoh </a:t>
            </a:r>
            <a:r>
              <a:rPr kumimoji="0" lang="en-US" sz="4000" b="0" i="0" u="none" strike="noStrike" kern="1200" cap="none" spc="0" normalizeH="0" baseline="0" noProof="0" smtClean="0">
                <a:ln>
                  <a:noFill/>
                </a:ln>
                <a:solidFill>
                  <a:srgbClr val="000099"/>
                </a:solidFill>
                <a:effectLst/>
                <a:uLnTx/>
                <a:uFillTx/>
                <a:latin typeface="Berlin Sans FB" pitchFamily="34" charset="0"/>
                <a:ea typeface="+mj-ea"/>
                <a:cs typeface="+mj-cs"/>
              </a:rPr>
              <a:t>Soal Matematika</a:t>
            </a:r>
            <a:endParaRPr kumimoji="0" lang="id-ID" sz="4000" b="0" i="0" u="none" strike="noStrike" kern="1200" cap="none" spc="0" normalizeH="0" baseline="0" noProof="0" dirty="0">
              <a:ln>
                <a:noFill/>
              </a:ln>
              <a:solidFill>
                <a:srgbClr val="000099"/>
              </a:solidFill>
              <a:effectLst/>
              <a:uLnTx/>
              <a:uFillTx/>
              <a:latin typeface="Berlin Sans FB"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box(in)">
                                      <p:cBhvr>
                                        <p:cTn id="7" dur="5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9216" t="22461" r="19290" b="7968"/>
          <a:stretch>
            <a:fillRect/>
          </a:stretch>
        </p:blipFill>
        <p:spPr bwMode="auto">
          <a:xfrm>
            <a:off x="46904" y="1071546"/>
            <a:ext cx="9097096" cy="5786454"/>
          </a:xfrm>
          <a:prstGeom prst="rect">
            <a:avLst/>
          </a:prstGeom>
          <a:noFill/>
          <a:ln w="9525">
            <a:noFill/>
            <a:miter lim="800000"/>
            <a:headEnd/>
            <a:tailEnd/>
          </a:ln>
          <a:effectLst/>
        </p:spPr>
      </p:pic>
      <p:sp>
        <p:nvSpPr>
          <p:cNvPr id="4" name="Title 1"/>
          <p:cNvSpPr txBox="1">
            <a:spLocks/>
          </p:cNvSpPr>
          <p:nvPr/>
        </p:nvSpPr>
        <p:spPr>
          <a:xfrm>
            <a:off x="0" y="-7416"/>
            <a:ext cx="9144000" cy="669565"/>
          </a:xfrm>
          <a:prstGeom prst="rect">
            <a:avLst/>
          </a:prstGeom>
          <a:solidFill>
            <a:schemeClr val="accent6">
              <a:lumMod val="20000"/>
              <a:lumOff val="80000"/>
            </a:schemeClr>
          </a:solidFill>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0" u="none" strike="noStrike" kern="1200" cap="none" spc="0" normalizeH="0" baseline="0" noProof="0" smtClean="0">
                <a:ln>
                  <a:noFill/>
                </a:ln>
                <a:solidFill>
                  <a:srgbClr val="000099"/>
                </a:solidFill>
                <a:effectLst/>
                <a:uLnTx/>
                <a:uFillTx/>
                <a:latin typeface="Berlin Sans FB" pitchFamily="34" charset="0"/>
                <a:ea typeface="+mj-ea"/>
                <a:cs typeface="+mj-cs"/>
              </a:rPr>
              <a:t>Contoh </a:t>
            </a:r>
            <a:r>
              <a:rPr kumimoji="0" lang="en-US" sz="4000" b="0" i="0" u="none" strike="noStrike" kern="1200" cap="none" spc="0" normalizeH="0" baseline="0" noProof="0" smtClean="0">
                <a:ln>
                  <a:noFill/>
                </a:ln>
                <a:solidFill>
                  <a:srgbClr val="000099"/>
                </a:solidFill>
                <a:effectLst/>
                <a:uLnTx/>
                <a:uFillTx/>
                <a:latin typeface="Berlin Sans FB" pitchFamily="34" charset="0"/>
                <a:ea typeface="+mj-ea"/>
                <a:cs typeface="+mj-cs"/>
              </a:rPr>
              <a:t>Soal Matematika</a:t>
            </a:r>
            <a:endParaRPr kumimoji="0" lang="id-ID" sz="4000" b="0" i="0" u="none" strike="noStrike" kern="1200" cap="none" spc="0" normalizeH="0" baseline="0" noProof="0" dirty="0">
              <a:ln>
                <a:noFill/>
              </a:ln>
              <a:solidFill>
                <a:srgbClr val="000099"/>
              </a:solidFill>
              <a:effectLst/>
              <a:uLnTx/>
              <a:uFillTx/>
              <a:latin typeface="Berlin Sans FB" pitchFamily="34" charset="0"/>
              <a:ea typeface="+mj-ea"/>
              <a:cs typeface="+mj-cs"/>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57190" y="1174608"/>
            <a:ext cx="835821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Pengujian sifat larutan asam atau basa dapat digunakan bahan alam sekitar sebagai pengganti kertas lakmus. Berikut ini Beberapa kelompok siswa akan menguji sifat asam dan basa suatu larutan dengan menggunakan berbagai bahan yang ada dirumahnya. Mereka terlebih dahulu membuat beberapa indikator alam untuk mengujinya. Data yang diperoleh dari berbagai tanaman tertera pada tabel.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89" name="Picture 1"/>
          <p:cNvPicPr>
            <a:picLocks noChangeAspect="1" noChangeArrowheads="1"/>
          </p:cNvPicPr>
          <p:nvPr/>
        </p:nvPicPr>
        <p:blipFill>
          <a:blip r:embed="rId2" cstate="print"/>
          <a:srcRect/>
          <a:stretch>
            <a:fillRect/>
          </a:stretch>
        </p:blipFill>
        <p:spPr bwMode="auto">
          <a:xfrm>
            <a:off x="714348" y="2857496"/>
            <a:ext cx="7294919" cy="1785950"/>
          </a:xfrm>
          <a:prstGeom prst="rect">
            <a:avLst/>
          </a:prstGeom>
          <a:noFill/>
        </p:spPr>
      </p:pic>
      <p:sp>
        <p:nvSpPr>
          <p:cNvPr id="12291" name="Rectangle 3"/>
          <p:cNvSpPr>
            <a:spLocks noChangeArrowheads="1"/>
          </p:cNvSpPr>
          <p:nvPr/>
        </p:nvSpPr>
        <p:spPr bwMode="auto">
          <a:xfrm>
            <a:off x="428596" y="4786322"/>
            <a:ext cx="81439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Bahan indikator mana seharusnya dipilih mereka untuk menguji bahan-bahan lain yang mempunyai sifat asam basa yang belum diketahui?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 Tomat dan daun pandan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B. Kembang sepatu dan tomat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 Kol ungu dan kembang sepatu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D. Daun pandan dan kembang sepatu </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a:xfrm>
            <a:off x="0" y="-7416"/>
            <a:ext cx="9144000" cy="669565"/>
          </a:xfrm>
          <a:prstGeom prst="rect">
            <a:avLst/>
          </a:prstGeom>
          <a:solidFill>
            <a:schemeClr val="accent6">
              <a:lumMod val="20000"/>
              <a:lumOff val="80000"/>
            </a:schemeClr>
          </a:solidFill>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Contoh </a:t>
            </a:r>
            <a:r>
              <a:rPr kumimoji="0" lang="en-US" sz="4000" b="0" i="0" u="none" strike="noStrike" kern="1200" cap="none" spc="0" normalizeH="0" baseline="0" noProof="0" dirty="0" err="1" smtClean="0">
                <a:ln>
                  <a:noFill/>
                </a:ln>
                <a:solidFill>
                  <a:srgbClr val="000099"/>
                </a:solidFill>
                <a:effectLst/>
                <a:uLnTx/>
                <a:uFillTx/>
                <a:latin typeface="Berlin Sans FB" pitchFamily="34" charset="0"/>
                <a:ea typeface="+mj-ea"/>
                <a:cs typeface="+mj-cs"/>
              </a:rPr>
              <a:t>Soal</a:t>
            </a:r>
            <a:r>
              <a:rPr kumimoji="0" lang="en-US"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 </a:t>
            </a: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Kimia</a:t>
            </a:r>
            <a:endParaRPr kumimoji="0" lang="id-ID" sz="4000" b="0" i="0" u="none" strike="noStrike" kern="1200" cap="none" spc="0" normalizeH="0" baseline="0" noProof="0" dirty="0">
              <a:ln>
                <a:noFill/>
              </a:ln>
              <a:solidFill>
                <a:srgbClr val="000099"/>
              </a:solidFill>
              <a:effectLst/>
              <a:uLnTx/>
              <a:uFillTx/>
              <a:latin typeface="Berlin Sans FB" pitchFamily="34" charset="0"/>
              <a:ea typeface="+mj-ea"/>
              <a:cs typeface="+mj-cs"/>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85752" y="522912"/>
            <a:ext cx="871540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Empat orang siswa yang bernama Juli, Poppy, Parmin dan Anang menyelidiki apakah tanaman membutuhkan cahaya untuk bertahan hidup. Mereka masing-masing menanam tanaman yang sama dalam kondisi yang berbeda seperti yang tertera pada gambar berikut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3" name="Picture 2"/>
          <p:cNvPicPr>
            <a:picLocks noChangeAspect="1" noChangeArrowheads="1"/>
          </p:cNvPicPr>
          <p:nvPr/>
        </p:nvPicPr>
        <p:blipFill>
          <a:blip r:embed="rId2" cstate="print"/>
          <a:srcRect/>
          <a:stretch>
            <a:fillRect/>
          </a:stretch>
        </p:blipFill>
        <p:spPr bwMode="auto">
          <a:xfrm>
            <a:off x="1500166" y="1790713"/>
            <a:ext cx="4791075" cy="3281361"/>
          </a:xfrm>
          <a:prstGeom prst="rect">
            <a:avLst/>
          </a:prstGeom>
          <a:noFill/>
        </p:spPr>
      </p:pic>
      <p:sp>
        <p:nvSpPr>
          <p:cNvPr id="13315" name="Rectangle 3"/>
          <p:cNvSpPr>
            <a:spLocks noChangeArrowheads="1"/>
          </p:cNvSpPr>
          <p:nvPr/>
        </p:nvSpPr>
        <p:spPr bwMode="auto">
          <a:xfrm>
            <a:off x="357158" y="5072074"/>
            <a:ext cx="84296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Dari ke-empat siswa tersebut, siapakah melakukan percobaan dengan menggunakan variabel kontrol yang tepat...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342900" indent="-342900" algn="just" eaLnBrk="0" fontAlgn="base" hangingPunct="0">
              <a:spcBef>
                <a:spcPct val="0"/>
              </a:spcBef>
              <a:spcAft>
                <a:spcPct val="0"/>
              </a:spcAft>
              <a:buFont typeface="+mj-lt"/>
              <a:buAutoNum type="alphaUcPeriod"/>
            </a:pPr>
            <a:r>
              <a:rPr kumimoji="0" lang="id-ID"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Anang			C. Poppy</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342900" indent="-342900" algn="just" eaLnBrk="0" fontAlgn="base" hangingPunct="0">
              <a:spcBef>
                <a:spcPct val="0"/>
              </a:spcBef>
              <a:spcAft>
                <a:spcPct val="0"/>
              </a:spcAft>
              <a:buFont typeface="+mj-lt"/>
              <a:buAutoNum type="alphaUcPeriod"/>
            </a:pPr>
            <a:r>
              <a:rPr kumimoji="0" lang="id-ID"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Parmin			D. Juli</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tabLst/>
            </a:pP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0" y="6488668"/>
            <a:ext cx="2104422" cy="369332"/>
          </a:xfrm>
          <a:prstGeom prst="rect">
            <a:avLst/>
          </a:prstGeom>
        </p:spPr>
        <p:txBody>
          <a:bodyPr wrap="none">
            <a:spAutoFit/>
          </a:bodyPr>
          <a:lstStyle/>
          <a:p>
            <a:r>
              <a:rPr lang="en-US" b="1" baseline="30000" dirty="0" smtClean="0">
                <a:solidFill>
                  <a:srgbClr val="FF0000"/>
                </a:solidFill>
              </a:rPr>
              <a:t>1) </a:t>
            </a:r>
            <a:r>
              <a:rPr lang="en-US" b="1" baseline="30000" dirty="0" err="1" smtClean="0">
                <a:solidFill>
                  <a:srgbClr val="FF0000"/>
                </a:solidFill>
              </a:rPr>
              <a:t>Ditulis</a:t>
            </a:r>
            <a:r>
              <a:rPr lang="en-US" b="1" baseline="30000" dirty="0" smtClean="0">
                <a:solidFill>
                  <a:srgbClr val="FF0000"/>
                </a:solidFill>
              </a:rPr>
              <a:t> </a:t>
            </a:r>
            <a:r>
              <a:rPr lang="en-US" b="1" baseline="30000" dirty="0" err="1" smtClean="0">
                <a:solidFill>
                  <a:srgbClr val="FF0000"/>
                </a:solidFill>
              </a:rPr>
              <a:t>oleh</a:t>
            </a:r>
            <a:r>
              <a:rPr lang="en-US" b="1" baseline="30000" dirty="0" smtClean="0">
                <a:solidFill>
                  <a:srgbClr val="FF0000"/>
                </a:solidFill>
              </a:rPr>
              <a:t> Poppy,P4TK IPA</a:t>
            </a:r>
            <a:endParaRPr lang="en-US" dirty="0"/>
          </a:p>
        </p:txBody>
      </p:sp>
      <p:sp>
        <p:nvSpPr>
          <p:cNvPr id="8" name="Title 1"/>
          <p:cNvSpPr txBox="1">
            <a:spLocks/>
          </p:cNvSpPr>
          <p:nvPr/>
        </p:nvSpPr>
        <p:spPr>
          <a:xfrm>
            <a:off x="0" y="-7416"/>
            <a:ext cx="9144000" cy="669565"/>
          </a:xfrm>
          <a:prstGeom prst="rect">
            <a:avLst/>
          </a:prstGeom>
          <a:solidFill>
            <a:schemeClr val="accent6">
              <a:lumMod val="20000"/>
              <a:lumOff val="80000"/>
            </a:schemeClr>
          </a:solidFill>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Contoh </a:t>
            </a:r>
            <a:r>
              <a:rPr kumimoji="0" lang="en-US" sz="4000" b="0" i="0" u="none" strike="noStrike" kern="1200" cap="none" spc="0" normalizeH="0" baseline="0" noProof="0" dirty="0" err="1" smtClean="0">
                <a:ln>
                  <a:noFill/>
                </a:ln>
                <a:solidFill>
                  <a:srgbClr val="000099"/>
                </a:solidFill>
                <a:effectLst/>
                <a:uLnTx/>
                <a:uFillTx/>
                <a:latin typeface="Berlin Sans FB" pitchFamily="34" charset="0"/>
                <a:ea typeface="+mj-ea"/>
                <a:cs typeface="+mj-cs"/>
              </a:rPr>
              <a:t>Soal</a:t>
            </a:r>
            <a:r>
              <a:rPr kumimoji="0" lang="en-US"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 </a:t>
            </a: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Biologi</a:t>
            </a:r>
            <a:r>
              <a:rPr kumimoji="0" lang="id-ID" sz="4000" b="0" i="0" u="none" strike="noStrike" kern="1200" cap="none" spc="0" normalizeH="0" baseline="30000" noProof="0" dirty="0" smtClean="0">
                <a:ln>
                  <a:noFill/>
                </a:ln>
                <a:solidFill>
                  <a:srgbClr val="000099"/>
                </a:solidFill>
                <a:effectLst/>
                <a:uLnTx/>
                <a:uFillTx/>
                <a:latin typeface="Berlin Sans FB" pitchFamily="34" charset="0"/>
                <a:ea typeface="+mj-ea"/>
                <a:cs typeface="+mj-cs"/>
              </a:rPr>
              <a:t>1</a:t>
            </a:r>
            <a:endParaRPr kumimoji="0" lang="id-ID" sz="4000" b="0" i="0" u="none" strike="noStrike" kern="1200" cap="none" spc="0" normalizeH="0" baseline="30000" noProof="0" dirty="0">
              <a:ln>
                <a:noFill/>
              </a:ln>
              <a:solidFill>
                <a:srgbClr val="000099"/>
              </a:solidFill>
              <a:effectLst/>
              <a:uLnTx/>
              <a:uFillTx/>
              <a:latin typeface="Berlin Sans FB" pitchFamily="34" charset="0"/>
              <a:ea typeface="+mj-ea"/>
              <a:cs typeface="+mj-cs"/>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11162"/>
          </a:xfrm>
        </p:spPr>
        <p:txBody>
          <a:bodyPr>
            <a:noAutofit/>
          </a:bodyPr>
          <a:lstStyle/>
          <a:p>
            <a:r>
              <a:rPr lang="en-US" sz="3200" dirty="0" smtClean="0">
                <a:latin typeface="Berlin Sans FB" pitchFamily="34" charset="0"/>
              </a:rPr>
              <a:t>HASIL PERKEMB PISA SISWA INDONESIA</a:t>
            </a:r>
            <a:endParaRPr lang="en-US" sz="3200" dirty="0">
              <a:latin typeface="Berlin Sans FB" pitchFamily="34" charset="0"/>
            </a:endParaRPr>
          </a:p>
        </p:txBody>
      </p:sp>
      <p:pic>
        <p:nvPicPr>
          <p:cNvPr id="287746" name="Picture 2"/>
          <p:cNvPicPr>
            <a:picLocks noChangeAspect="1" noChangeArrowheads="1"/>
          </p:cNvPicPr>
          <p:nvPr/>
        </p:nvPicPr>
        <p:blipFill>
          <a:blip r:embed="rId2" cstate="print"/>
          <a:srcRect/>
          <a:stretch>
            <a:fillRect/>
          </a:stretch>
        </p:blipFill>
        <p:spPr bwMode="auto">
          <a:xfrm>
            <a:off x="0" y="866774"/>
            <a:ext cx="9144000" cy="583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928662" y="717654"/>
            <a:ext cx="7286676" cy="5997494"/>
          </a:xfrm>
          <a:prstGeom prst="rect">
            <a:avLst/>
          </a:prstGeom>
          <a:noFill/>
          <a:ln w="9525">
            <a:noFill/>
            <a:miter lim="800000"/>
            <a:headEnd/>
            <a:tailEnd/>
          </a:ln>
          <a:effectLst/>
        </p:spPr>
      </p:pic>
      <p:sp>
        <p:nvSpPr>
          <p:cNvPr id="6" name="Title 1"/>
          <p:cNvSpPr txBox="1">
            <a:spLocks/>
          </p:cNvSpPr>
          <p:nvPr/>
        </p:nvSpPr>
        <p:spPr>
          <a:xfrm>
            <a:off x="0" y="-7416"/>
            <a:ext cx="9144000" cy="669565"/>
          </a:xfrm>
          <a:prstGeom prst="rect">
            <a:avLst/>
          </a:prstGeom>
          <a:solidFill>
            <a:schemeClr val="accent6">
              <a:lumMod val="20000"/>
              <a:lumOff val="80000"/>
            </a:schemeClr>
          </a:solidFill>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Contoh </a:t>
            </a:r>
            <a:r>
              <a:rPr kumimoji="0" lang="en-US" sz="4000" b="0" i="0" u="none" strike="noStrike" kern="1200" cap="none" spc="0" normalizeH="0" baseline="0" noProof="0" dirty="0" err="1" smtClean="0">
                <a:ln>
                  <a:noFill/>
                </a:ln>
                <a:solidFill>
                  <a:srgbClr val="000099"/>
                </a:solidFill>
                <a:effectLst/>
                <a:uLnTx/>
                <a:uFillTx/>
                <a:latin typeface="Berlin Sans FB" pitchFamily="34" charset="0"/>
                <a:ea typeface="+mj-ea"/>
                <a:cs typeface="+mj-cs"/>
              </a:rPr>
              <a:t>Soal</a:t>
            </a:r>
            <a:r>
              <a:rPr kumimoji="0" lang="en-US"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 </a:t>
            </a: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Fisika</a:t>
            </a:r>
            <a:r>
              <a:rPr kumimoji="0" lang="id-ID" sz="4000" b="0" i="0" u="none" strike="noStrike" kern="1200" cap="none" spc="0" normalizeH="0" baseline="30000" noProof="0" dirty="0" smtClean="0">
                <a:ln>
                  <a:noFill/>
                </a:ln>
                <a:solidFill>
                  <a:srgbClr val="000099"/>
                </a:solidFill>
                <a:effectLst/>
                <a:uLnTx/>
                <a:uFillTx/>
                <a:latin typeface="Berlin Sans FB" pitchFamily="34" charset="0"/>
                <a:ea typeface="+mj-ea"/>
                <a:cs typeface="+mj-cs"/>
              </a:rPr>
              <a:t>1</a:t>
            </a:r>
            <a:endParaRPr kumimoji="0" lang="id-ID" sz="4000" b="0" i="0" u="none" strike="noStrike" kern="1200" cap="none" spc="0" normalizeH="0" baseline="30000" noProof="0" dirty="0">
              <a:ln>
                <a:noFill/>
              </a:ln>
              <a:solidFill>
                <a:srgbClr val="000099"/>
              </a:solidFill>
              <a:effectLst/>
              <a:uLnTx/>
              <a:uFillTx/>
              <a:latin typeface="Berlin Sans FB" pitchFamily="34" charset="0"/>
              <a:ea typeface="+mj-ea"/>
              <a:cs typeface="+mj-cs"/>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717" y="532642"/>
            <a:ext cx="8694683" cy="607311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1"/>
              </a:buClr>
              <a:buSzPct val="100000"/>
              <a:buFont typeface="Arial" pitchFamily="34" charset="0"/>
              <a:buNone/>
            </a:pPr>
            <a:r>
              <a:rPr lang="id-ID" sz="2400" dirty="0" smtClean="0">
                <a:ln w="18415" cmpd="sng">
                  <a:solidFill>
                    <a:schemeClr val="tx1"/>
                  </a:solidFill>
                  <a:prstDash val="solid"/>
                </a:ln>
                <a:latin typeface="Berlin Sans FB" pitchFamily="34" charset="0"/>
                <a:cs typeface="Arial" pitchFamily="34" charset="0"/>
              </a:rPr>
              <a:t>HAL-HAL PENTING DALAM MENULIS SOAL </a:t>
            </a:r>
            <a:r>
              <a:rPr lang="id-ID" sz="2400" i="1" dirty="0" smtClean="0">
                <a:ln w="18415" cmpd="sng">
                  <a:solidFill>
                    <a:schemeClr val="tx1"/>
                  </a:solidFill>
                  <a:prstDash val="solid"/>
                </a:ln>
                <a:latin typeface="Berlin Sans FB" pitchFamily="34" charset="0"/>
                <a:cs typeface="Arial" pitchFamily="34" charset="0"/>
              </a:rPr>
              <a:t>HOT</a:t>
            </a:r>
            <a:r>
              <a:rPr lang="en-US" sz="2400" i="1" dirty="0" smtClean="0">
                <a:ln w="18415" cmpd="sng">
                  <a:solidFill>
                    <a:schemeClr val="tx1"/>
                  </a:solidFill>
                  <a:prstDash val="solid"/>
                </a:ln>
                <a:latin typeface="Berlin Sans FB" pitchFamily="34" charset="0"/>
                <a:cs typeface="Arial" pitchFamily="34" charset="0"/>
              </a:rPr>
              <a:t>S</a:t>
            </a:r>
            <a:endParaRPr lang="id-ID" sz="2400" i="1" dirty="0" smtClean="0">
              <a:ln w="18415" cmpd="sng">
                <a:solidFill>
                  <a:schemeClr val="tx1"/>
                </a:solidFill>
                <a:prstDash val="solid"/>
              </a:ln>
              <a:latin typeface="Berlin Sans FB" pitchFamily="34" charset="0"/>
              <a:cs typeface="Arial" pitchFamily="34" charset="0"/>
            </a:endParaRPr>
          </a:p>
          <a:p>
            <a:pPr marL="361950" indent="-361950">
              <a:spcBef>
                <a:spcPts val="1800"/>
              </a:spcBef>
              <a:buClr>
                <a:schemeClr val="tx1"/>
              </a:buClr>
              <a:buSzPct val="100000"/>
              <a:buFont typeface="+mj-lt"/>
              <a:buAutoNum type="arabicPeriod"/>
            </a:pPr>
            <a:r>
              <a:rPr lang="en-US" sz="2000" dirty="0" err="1" smtClean="0">
                <a:latin typeface="Berlin Sans FB" pitchFamily="34" charset="0"/>
              </a:rPr>
              <a:t>Pilih</a:t>
            </a:r>
            <a:r>
              <a:rPr lang="en-US" sz="2000" dirty="0" smtClean="0">
                <a:latin typeface="Berlin Sans FB" pitchFamily="34" charset="0"/>
              </a:rPr>
              <a:t> </a:t>
            </a:r>
            <a:r>
              <a:rPr lang="en-US" sz="2000" dirty="0" err="1" smtClean="0">
                <a:latin typeface="Berlin Sans FB" pitchFamily="34" charset="0"/>
              </a:rPr>
              <a:t>materi</a:t>
            </a:r>
            <a:r>
              <a:rPr lang="en-US" sz="2000" dirty="0" smtClean="0">
                <a:latin typeface="Berlin Sans FB" pitchFamily="34" charset="0"/>
              </a:rPr>
              <a:t> yang </a:t>
            </a:r>
            <a:r>
              <a:rPr lang="en-US" sz="2000" dirty="0" err="1" smtClean="0">
                <a:latin typeface="Berlin Sans FB" pitchFamily="34" charset="0"/>
              </a:rPr>
              <a:t>sesuai</a:t>
            </a:r>
            <a:r>
              <a:rPr lang="en-US" sz="2000" dirty="0" smtClean="0">
                <a:latin typeface="Berlin Sans FB" pitchFamily="34" charset="0"/>
              </a:rPr>
              <a:t> </a:t>
            </a:r>
            <a:r>
              <a:rPr lang="en-US" sz="2000" dirty="0" err="1" smtClean="0">
                <a:latin typeface="Berlin Sans FB" pitchFamily="34" charset="0"/>
              </a:rPr>
              <a:t>dengan</a:t>
            </a:r>
            <a:r>
              <a:rPr lang="en-US" sz="2000" dirty="0" smtClean="0">
                <a:latin typeface="Berlin Sans FB" pitchFamily="34" charset="0"/>
              </a:rPr>
              <a:t> </a:t>
            </a:r>
            <a:r>
              <a:rPr lang="en-US" sz="2000" dirty="0" err="1" smtClean="0">
                <a:latin typeface="Berlin Sans FB" pitchFamily="34" charset="0"/>
              </a:rPr>
              <a:t>indikator</a:t>
            </a:r>
            <a:r>
              <a:rPr lang="en-US" sz="2000" dirty="0" smtClean="0">
                <a:latin typeface="Berlin Sans FB" pitchFamily="34" charset="0"/>
              </a:rPr>
              <a:t> </a:t>
            </a:r>
            <a:r>
              <a:rPr lang="en-US" sz="2000" dirty="0" err="1" smtClean="0">
                <a:latin typeface="Berlin Sans FB" pitchFamily="34" charset="0"/>
              </a:rPr>
              <a:t>soal</a:t>
            </a:r>
            <a:r>
              <a:rPr lang="en-US" sz="2000" dirty="0" smtClean="0">
                <a:latin typeface="Berlin Sans FB" pitchFamily="34" charset="0"/>
              </a:rPr>
              <a:t> (</a:t>
            </a:r>
            <a:r>
              <a:rPr lang="en-US" sz="2000" dirty="0" err="1" smtClean="0">
                <a:latin typeface="Berlin Sans FB" pitchFamily="34" charset="0"/>
              </a:rPr>
              <a:t>disebut</a:t>
            </a:r>
            <a:r>
              <a:rPr lang="en-US" sz="2000" dirty="0" smtClean="0">
                <a:latin typeface="Berlin Sans FB" pitchFamily="34" charset="0"/>
              </a:rPr>
              <a:t> “stimulus”)</a:t>
            </a:r>
            <a:endParaRPr lang="id-ID" sz="2000" dirty="0" smtClean="0">
              <a:latin typeface="Berlin Sans FB" pitchFamily="34" charset="0"/>
            </a:endParaRPr>
          </a:p>
          <a:p>
            <a:pPr marL="361950" indent="-361950">
              <a:buClr>
                <a:schemeClr val="tx1"/>
              </a:buClr>
              <a:buSzPct val="100000"/>
              <a:buFont typeface="+mj-lt"/>
              <a:buAutoNum type="arabicPeriod"/>
            </a:pPr>
            <a:r>
              <a:rPr lang="en-US" sz="2000" dirty="0" err="1" smtClean="0">
                <a:latin typeface="Berlin Sans FB" pitchFamily="34" charset="0"/>
              </a:rPr>
              <a:t>Periksa</a:t>
            </a:r>
            <a:r>
              <a:rPr lang="en-US" sz="2000" dirty="0" smtClean="0">
                <a:latin typeface="Berlin Sans FB" pitchFamily="34" charset="0"/>
              </a:rPr>
              <a:t> </a:t>
            </a:r>
            <a:r>
              <a:rPr lang="en-US" sz="2000" dirty="0" err="1" smtClean="0">
                <a:latin typeface="Berlin Sans FB" pitchFamily="34" charset="0"/>
              </a:rPr>
              <a:t>materi</a:t>
            </a:r>
            <a:r>
              <a:rPr lang="en-US" sz="2000" dirty="0" smtClean="0">
                <a:latin typeface="Berlin Sans FB" pitchFamily="34" charset="0"/>
              </a:rPr>
              <a:t> (stimulus)</a:t>
            </a:r>
          </a:p>
          <a:p>
            <a:pPr marL="1087438" indent="-292100">
              <a:buClr>
                <a:schemeClr val="tx1"/>
              </a:buClr>
            </a:pPr>
            <a:r>
              <a:rPr lang="en-US" sz="2000" dirty="0" err="1" smtClean="0">
                <a:latin typeface="Berlin Sans FB" pitchFamily="34" charset="0"/>
              </a:rPr>
              <a:t>Apakah</a:t>
            </a:r>
            <a:r>
              <a:rPr lang="en-US" sz="2000" dirty="0" smtClean="0">
                <a:latin typeface="Berlin Sans FB" pitchFamily="34" charset="0"/>
              </a:rPr>
              <a:t> </a:t>
            </a:r>
            <a:r>
              <a:rPr lang="en-US" sz="2000" dirty="0" err="1" smtClean="0">
                <a:latin typeface="Berlin Sans FB" pitchFamily="34" charset="0"/>
              </a:rPr>
              <a:t>bermanfaat</a:t>
            </a:r>
            <a:r>
              <a:rPr lang="en-US" sz="2000" dirty="0" smtClean="0">
                <a:latin typeface="Berlin Sans FB" pitchFamily="34" charset="0"/>
              </a:rPr>
              <a:t>?</a:t>
            </a:r>
          </a:p>
          <a:p>
            <a:pPr marL="1087438" indent="-292100">
              <a:buClr>
                <a:schemeClr val="tx1"/>
              </a:buClr>
            </a:pPr>
            <a:r>
              <a:rPr lang="en-US" sz="2000" dirty="0" err="1" smtClean="0">
                <a:latin typeface="Berlin Sans FB" pitchFamily="34" charset="0"/>
              </a:rPr>
              <a:t>Apakah</a:t>
            </a:r>
            <a:r>
              <a:rPr lang="en-US" sz="2000" dirty="0" smtClean="0">
                <a:latin typeface="Berlin Sans FB" pitchFamily="34" charset="0"/>
              </a:rPr>
              <a:t> </a:t>
            </a:r>
            <a:r>
              <a:rPr lang="en-US" sz="2000" dirty="0" err="1" smtClean="0">
                <a:latin typeface="Berlin Sans FB" pitchFamily="34" charset="0"/>
              </a:rPr>
              <a:t>merefleksikan</a:t>
            </a:r>
            <a:r>
              <a:rPr lang="en-US" sz="2000" dirty="0" smtClean="0">
                <a:latin typeface="Berlin Sans FB" pitchFamily="34" charset="0"/>
              </a:rPr>
              <a:t> </a:t>
            </a:r>
            <a:r>
              <a:rPr lang="en-US" sz="2000" dirty="0" err="1" smtClean="0">
                <a:latin typeface="Berlin Sans FB" pitchFamily="34" charset="0"/>
              </a:rPr>
              <a:t>kurikulum</a:t>
            </a:r>
            <a:r>
              <a:rPr lang="en-US" sz="2000" dirty="0" smtClean="0">
                <a:latin typeface="Berlin Sans FB" pitchFamily="34" charset="0"/>
              </a:rPr>
              <a:t>?</a:t>
            </a:r>
          </a:p>
          <a:p>
            <a:pPr marL="1087438" indent="-292100">
              <a:buClr>
                <a:schemeClr val="tx1"/>
              </a:buClr>
            </a:pPr>
            <a:r>
              <a:rPr lang="en-US" sz="2000" dirty="0" err="1" smtClean="0">
                <a:latin typeface="Berlin Sans FB" pitchFamily="34" charset="0"/>
              </a:rPr>
              <a:t>Apakah</a:t>
            </a:r>
            <a:r>
              <a:rPr lang="en-US" sz="2000" dirty="0" smtClean="0">
                <a:latin typeface="Berlin Sans FB" pitchFamily="34" charset="0"/>
              </a:rPr>
              <a:t> </a:t>
            </a:r>
            <a:r>
              <a:rPr lang="en-US" sz="2000" dirty="0" err="1" smtClean="0">
                <a:latin typeface="Berlin Sans FB" pitchFamily="34" charset="0"/>
              </a:rPr>
              <a:t>menarik</a:t>
            </a:r>
            <a:r>
              <a:rPr lang="en-US" sz="2000" dirty="0" smtClean="0">
                <a:latin typeface="Berlin Sans FB" pitchFamily="34" charset="0"/>
              </a:rPr>
              <a:t>? </a:t>
            </a:r>
            <a:r>
              <a:rPr lang="en-US" sz="2000" dirty="0" err="1" smtClean="0">
                <a:latin typeface="Berlin Sans FB" pitchFamily="34" charset="0"/>
              </a:rPr>
              <a:t>Relevan</a:t>
            </a:r>
            <a:r>
              <a:rPr lang="en-US" sz="2000" dirty="0" smtClean="0">
                <a:latin typeface="Berlin Sans FB" pitchFamily="34" charset="0"/>
              </a:rPr>
              <a:t>? </a:t>
            </a:r>
            <a:r>
              <a:rPr lang="en-US" sz="2000" dirty="0" err="1" smtClean="0">
                <a:latin typeface="Berlin Sans FB" pitchFamily="34" charset="0"/>
              </a:rPr>
              <a:t>Cocok</a:t>
            </a:r>
            <a:r>
              <a:rPr lang="en-US" sz="2000" dirty="0" smtClean="0">
                <a:latin typeface="Berlin Sans FB" pitchFamily="34" charset="0"/>
              </a:rPr>
              <a:t>?</a:t>
            </a:r>
          </a:p>
          <a:p>
            <a:pPr marL="1087438" indent="-292100">
              <a:buClr>
                <a:schemeClr val="tx1"/>
              </a:buClr>
            </a:pPr>
            <a:r>
              <a:rPr lang="en-US" sz="2000" dirty="0" err="1" smtClean="0">
                <a:latin typeface="Berlin Sans FB" pitchFamily="34" charset="0"/>
              </a:rPr>
              <a:t>Pertanyaan</a:t>
            </a:r>
            <a:r>
              <a:rPr lang="en-US" sz="2000" dirty="0" smtClean="0">
                <a:latin typeface="Berlin Sans FB" pitchFamily="34" charset="0"/>
              </a:rPr>
              <a:t> </a:t>
            </a:r>
            <a:r>
              <a:rPr lang="en-US" sz="2000" dirty="0" err="1" smtClean="0">
                <a:latin typeface="Berlin Sans FB" pitchFamily="34" charset="0"/>
              </a:rPr>
              <a:t>penting</a:t>
            </a:r>
            <a:r>
              <a:rPr lang="en-US" sz="2000" dirty="0" smtClean="0">
                <a:latin typeface="Berlin Sans FB" pitchFamily="34" charset="0"/>
              </a:rPr>
              <a:t> </a:t>
            </a:r>
            <a:r>
              <a:rPr lang="en-US" sz="2000" dirty="0" err="1" smtClean="0">
                <a:latin typeface="Berlin Sans FB" pitchFamily="34" charset="0"/>
              </a:rPr>
              <a:t>apa</a:t>
            </a:r>
            <a:r>
              <a:rPr lang="en-US" sz="2000" dirty="0" smtClean="0">
                <a:latin typeface="Berlin Sans FB" pitchFamily="34" charset="0"/>
              </a:rPr>
              <a:t> yang </a:t>
            </a:r>
            <a:r>
              <a:rPr lang="en-US" sz="2000" dirty="0" err="1" smtClean="0">
                <a:latin typeface="Berlin Sans FB" pitchFamily="34" charset="0"/>
              </a:rPr>
              <a:t>dapat</a:t>
            </a:r>
            <a:r>
              <a:rPr lang="en-US" sz="2000" dirty="0" smtClean="0">
                <a:latin typeface="Berlin Sans FB" pitchFamily="34" charset="0"/>
              </a:rPr>
              <a:t> </a:t>
            </a:r>
            <a:r>
              <a:rPr lang="en-US" sz="2000" dirty="0" err="1" smtClean="0">
                <a:latin typeface="Berlin Sans FB" pitchFamily="34" charset="0"/>
              </a:rPr>
              <a:t>diidentifikasi</a:t>
            </a:r>
            <a:r>
              <a:rPr lang="en-US" sz="2000" dirty="0" smtClean="0">
                <a:latin typeface="Berlin Sans FB" pitchFamily="34" charset="0"/>
              </a:rPr>
              <a:t> </a:t>
            </a:r>
            <a:r>
              <a:rPr lang="en-US" sz="2000" dirty="0" err="1" smtClean="0">
                <a:latin typeface="Berlin Sans FB" pitchFamily="34" charset="0"/>
              </a:rPr>
              <a:t>dari</a:t>
            </a:r>
            <a:r>
              <a:rPr lang="en-US" sz="2000" dirty="0" smtClean="0">
                <a:latin typeface="Berlin Sans FB" pitchFamily="34" charset="0"/>
              </a:rPr>
              <a:t> stimulus?</a:t>
            </a:r>
          </a:p>
          <a:p>
            <a:pPr marL="361950" indent="-361950">
              <a:buClr>
                <a:schemeClr val="tx1"/>
              </a:buClr>
              <a:buSzPct val="100000"/>
              <a:buFont typeface="+mj-lt"/>
              <a:buAutoNum type="arabicPeriod" startAt="3"/>
            </a:pPr>
            <a:r>
              <a:rPr lang="en-US" sz="2000" i="1" dirty="0" smtClean="0">
                <a:latin typeface="Berlin Sans FB" pitchFamily="34" charset="0"/>
              </a:rPr>
              <a:t>HOTS</a:t>
            </a:r>
            <a:r>
              <a:rPr lang="en-US" sz="2000" dirty="0" smtClean="0">
                <a:latin typeface="Berlin Sans FB" pitchFamily="34" charset="0"/>
              </a:rPr>
              <a:t> </a:t>
            </a:r>
          </a:p>
          <a:p>
            <a:pPr marL="1087438" indent="-292100">
              <a:buClr>
                <a:schemeClr val="tx1"/>
              </a:buClr>
              <a:tabLst>
                <a:tab pos="1650410" algn="l"/>
              </a:tabLst>
            </a:pPr>
            <a:r>
              <a:rPr lang="en-US" sz="2000" dirty="0" err="1" smtClean="0">
                <a:latin typeface="Berlin Sans FB" pitchFamily="34" charset="0"/>
              </a:rPr>
              <a:t>Meng</a:t>
            </a:r>
            <a:r>
              <a:rPr lang="en-US" sz="2000" dirty="0" err="1">
                <a:latin typeface="Berlin Sans FB" pitchFamily="34" charset="0"/>
              </a:rPr>
              <a:t>a</a:t>
            </a:r>
            <a:r>
              <a:rPr lang="en-US" sz="2000" dirty="0" err="1" smtClean="0">
                <a:latin typeface="Berlin Sans FB" pitchFamily="34" charset="0"/>
              </a:rPr>
              <a:t>nalisis</a:t>
            </a:r>
            <a:endParaRPr lang="en-US" sz="2000" dirty="0" smtClean="0">
              <a:latin typeface="Berlin Sans FB" pitchFamily="34" charset="0"/>
            </a:endParaRPr>
          </a:p>
          <a:p>
            <a:pPr marL="1087438" indent="-292100">
              <a:buClr>
                <a:schemeClr val="tx1"/>
              </a:buClr>
              <a:tabLst>
                <a:tab pos="1650410" algn="l"/>
              </a:tabLst>
            </a:pPr>
            <a:r>
              <a:rPr lang="en-US" sz="2000" dirty="0" err="1" smtClean="0">
                <a:latin typeface="Berlin Sans FB" pitchFamily="34" charset="0"/>
              </a:rPr>
              <a:t>Mengevaluasi</a:t>
            </a:r>
            <a:endParaRPr lang="en-US" sz="2000" dirty="0" smtClean="0">
              <a:latin typeface="Berlin Sans FB" pitchFamily="34" charset="0"/>
            </a:endParaRPr>
          </a:p>
          <a:p>
            <a:pPr marL="1087438" indent="-292100">
              <a:buClr>
                <a:schemeClr val="tx1"/>
              </a:buClr>
              <a:tabLst>
                <a:tab pos="1650410" algn="l"/>
              </a:tabLst>
            </a:pPr>
            <a:r>
              <a:rPr lang="en-US" sz="2000" dirty="0" err="1" smtClean="0">
                <a:latin typeface="Berlin Sans FB" pitchFamily="34" charset="0"/>
              </a:rPr>
              <a:t>Mengkreasi</a:t>
            </a:r>
            <a:r>
              <a:rPr lang="en-US" sz="2000" dirty="0" smtClean="0">
                <a:latin typeface="Berlin Sans FB" pitchFamily="34" charset="0"/>
              </a:rPr>
              <a:t> </a:t>
            </a:r>
          </a:p>
          <a:p>
            <a:pPr marL="361950" indent="-361950">
              <a:buClr>
                <a:schemeClr val="tx1"/>
              </a:buClr>
              <a:buSzPct val="100000"/>
              <a:buFont typeface="+mj-lt"/>
              <a:buAutoNum type="arabicPeriod" startAt="4"/>
            </a:pPr>
            <a:r>
              <a:rPr lang="en-US" sz="2000" dirty="0" err="1" smtClean="0">
                <a:latin typeface="Berlin Sans FB" pitchFamily="34" charset="0"/>
              </a:rPr>
              <a:t>Soal</a:t>
            </a:r>
            <a:r>
              <a:rPr lang="en-US" sz="2000" dirty="0" smtClean="0">
                <a:latin typeface="Berlin Sans FB" pitchFamily="34" charset="0"/>
              </a:rPr>
              <a:t> </a:t>
            </a:r>
            <a:r>
              <a:rPr lang="en-US" sz="2000" dirty="0" err="1" smtClean="0">
                <a:latin typeface="Berlin Sans FB" pitchFamily="34" charset="0"/>
              </a:rPr>
              <a:t>pilihan</a:t>
            </a:r>
            <a:r>
              <a:rPr lang="en-US" sz="2000" dirty="0" smtClean="0">
                <a:latin typeface="Berlin Sans FB" pitchFamily="34" charset="0"/>
              </a:rPr>
              <a:t> </a:t>
            </a:r>
            <a:r>
              <a:rPr lang="en-US" sz="2000" dirty="0" err="1" smtClean="0">
                <a:latin typeface="Berlin Sans FB" pitchFamily="34" charset="0"/>
              </a:rPr>
              <a:t>ganda</a:t>
            </a:r>
            <a:r>
              <a:rPr lang="en-US" sz="2000" dirty="0" smtClean="0">
                <a:latin typeface="Berlin Sans FB" pitchFamily="34" charset="0"/>
              </a:rPr>
              <a:t>  </a:t>
            </a:r>
            <a:r>
              <a:rPr lang="en-US" sz="2000" dirty="0" err="1" smtClean="0">
                <a:latin typeface="Berlin Sans FB" pitchFamily="34" charset="0"/>
              </a:rPr>
              <a:t>dapat</a:t>
            </a:r>
            <a:r>
              <a:rPr lang="en-US" sz="2000" dirty="0" smtClean="0">
                <a:latin typeface="Berlin Sans FB" pitchFamily="34" charset="0"/>
              </a:rPr>
              <a:t> </a:t>
            </a:r>
            <a:r>
              <a:rPr lang="en-US" sz="2000" dirty="0" err="1" smtClean="0">
                <a:latin typeface="Berlin Sans FB" pitchFamily="34" charset="0"/>
              </a:rPr>
              <a:t>muncul</a:t>
            </a:r>
            <a:r>
              <a:rPr lang="en-US" sz="2000" dirty="0" smtClean="0">
                <a:latin typeface="Berlin Sans FB" pitchFamily="34" charset="0"/>
              </a:rPr>
              <a:t> </a:t>
            </a:r>
            <a:r>
              <a:rPr lang="en-US" sz="2000" dirty="0" err="1" smtClean="0">
                <a:latin typeface="Berlin Sans FB" pitchFamily="34" charset="0"/>
              </a:rPr>
              <a:t>dari</a:t>
            </a:r>
            <a:r>
              <a:rPr lang="en-US" sz="2000" dirty="0" smtClean="0">
                <a:latin typeface="Berlin Sans FB" pitchFamily="34" charset="0"/>
              </a:rPr>
              <a:t> </a:t>
            </a:r>
            <a:r>
              <a:rPr lang="en-US" sz="2000" dirty="0" err="1" smtClean="0">
                <a:latin typeface="Berlin Sans FB" pitchFamily="34" charset="0"/>
              </a:rPr>
              <a:t>pertanyaan</a:t>
            </a:r>
            <a:r>
              <a:rPr lang="en-US" sz="2000" dirty="0" smtClean="0">
                <a:latin typeface="Berlin Sans FB" pitchFamily="34" charset="0"/>
              </a:rPr>
              <a:t> </a:t>
            </a:r>
            <a:r>
              <a:rPr lang="en-US" sz="2000" i="1" dirty="0" smtClean="0">
                <a:latin typeface="Berlin Sans FB" pitchFamily="34" charset="0"/>
              </a:rPr>
              <a:t>HOTS</a:t>
            </a:r>
            <a:endParaRPr lang="id-ID" sz="2000" i="1" dirty="0" smtClean="0">
              <a:latin typeface="Berlin Sans FB" pitchFamily="34" charset="0"/>
            </a:endParaRPr>
          </a:p>
          <a:p>
            <a:pPr marL="361950" indent="-361950">
              <a:buClr>
                <a:schemeClr val="tx1"/>
              </a:buClr>
              <a:buSzPct val="100000"/>
              <a:buFont typeface="+mj-lt"/>
              <a:buAutoNum type="arabicPeriod" startAt="4"/>
            </a:pPr>
            <a:r>
              <a:rPr lang="en-US" sz="2000" dirty="0" err="1" smtClean="0">
                <a:latin typeface="Berlin Sans FB" pitchFamily="34" charset="0"/>
              </a:rPr>
              <a:t>Untuk</a:t>
            </a:r>
            <a:r>
              <a:rPr lang="en-US" sz="2000" dirty="0" smtClean="0">
                <a:latin typeface="Berlin Sans FB" pitchFamily="34" charset="0"/>
              </a:rPr>
              <a:t> </a:t>
            </a:r>
            <a:r>
              <a:rPr lang="en-US" sz="2000" dirty="0" err="1" smtClean="0">
                <a:latin typeface="Berlin Sans FB" pitchFamily="34" charset="0"/>
              </a:rPr>
              <a:t>mendapatkan</a:t>
            </a:r>
            <a:r>
              <a:rPr lang="en-US" sz="2000" dirty="0" smtClean="0">
                <a:latin typeface="Berlin Sans FB" pitchFamily="34" charset="0"/>
              </a:rPr>
              <a:t> </a:t>
            </a:r>
            <a:r>
              <a:rPr lang="en-US" sz="2000" dirty="0" err="1" smtClean="0">
                <a:latin typeface="Berlin Sans FB" pitchFamily="34" charset="0"/>
              </a:rPr>
              <a:t>soal</a:t>
            </a:r>
            <a:r>
              <a:rPr lang="en-US" sz="2000" dirty="0" smtClean="0">
                <a:latin typeface="Berlin Sans FB" pitchFamily="34" charset="0"/>
              </a:rPr>
              <a:t> PG yang </a:t>
            </a:r>
            <a:r>
              <a:rPr lang="en-US" sz="2000" dirty="0" err="1" smtClean="0">
                <a:latin typeface="Berlin Sans FB" pitchFamily="34" charset="0"/>
              </a:rPr>
              <a:t>baik</a:t>
            </a:r>
            <a:r>
              <a:rPr lang="en-US" sz="2000" dirty="0" smtClean="0">
                <a:latin typeface="Berlin Sans FB" pitchFamily="34" charset="0"/>
              </a:rPr>
              <a:t>:</a:t>
            </a:r>
          </a:p>
          <a:p>
            <a:pPr marL="1087438" indent="-292100">
              <a:buClr>
                <a:schemeClr val="tx1"/>
              </a:buClr>
            </a:pPr>
            <a:r>
              <a:rPr lang="en-US" sz="2000" dirty="0" smtClean="0">
                <a:latin typeface="Berlin Sans FB" pitchFamily="34" charset="0"/>
              </a:rPr>
              <a:t> </a:t>
            </a:r>
            <a:r>
              <a:rPr lang="en-US" sz="2000" dirty="0" err="1" smtClean="0">
                <a:latin typeface="Berlin Sans FB" pitchFamily="34" charset="0"/>
              </a:rPr>
              <a:t>ekstensif</a:t>
            </a:r>
            <a:r>
              <a:rPr lang="en-US" sz="2000" dirty="0" smtClean="0">
                <a:latin typeface="Berlin Sans FB" pitchFamily="34" charset="0"/>
              </a:rPr>
              <a:t> (</a:t>
            </a:r>
            <a:r>
              <a:rPr lang="en-US" sz="2000" dirty="0" err="1" smtClean="0">
                <a:latin typeface="Berlin Sans FB" pitchFamily="34" charset="0"/>
              </a:rPr>
              <a:t>menjangkau</a:t>
            </a:r>
            <a:r>
              <a:rPr lang="en-US" sz="2000" dirty="0" smtClean="0">
                <a:latin typeface="Berlin Sans FB" pitchFamily="34" charset="0"/>
              </a:rPr>
              <a:t> </a:t>
            </a:r>
            <a:r>
              <a:rPr lang="en-US" sz="2000" dirty="0" err="1" smtClean="0">
                <a:latin typeface="Berlin Sans FB" pitchFamily="34" charset="0"/>
              </a:rPr>
              <a:t>secara</a:t>
            </a:r>
            <a:r>
              <a:rPr lang="en-US" sz="2000" dirty="0" smtClean="0">
                <a:latin typeface="Berlin Sans FB" pitchFamily="34" charset="0"/>
              </a:rPr>
              <a:t> </a:t>
            </a:r>
            <a:r>
              <a:rPr lang="en-US" sz="2000" dirty="0" err="1" smtClean="0">
                <a:latin typeface="Berlin Sans FB" pitchFamily="34" charset="0"/>
              </a:rPr>
              <a:t>luas</a:t>
            </a:r>
            <a:r>
              <a:rPr lang="en-US" sz="2000" dirty="0" smtClean="0">
                <a:latin typeface="Berlin Sans FB" pitchFamily="34" charset="0"/>
              </a:rPr>
              <a:t>)</a:t>
            </a:r>
          </a:p>
          <a:p>
            <a:pPr marL="1087438" indent="-292100">
              <a:buClr>
                <a:schemeClr val="tx1"/>
              </a:buClr>
            </a:pPr>
            <a:r>
              <a:rPr lang="en-US" sz="2000" dirty="0" smtClean="0">
                <a:latin typeface="Berlin Sans FB" pitchFamily="34" charset="0"/>
              </a:rPr>
              <a:t> </a:t>
            </a:r>
            <a:r>
              <a:rPr lang="en-US" sz="2000" dirty="0" err="1" smtClean="0">
                <a:latin typeface="Berlin Sans FB" pitchFamily="34" charset="0"/>
              </a:rPr>
              <a:t>ketat</a:t>
            </a:r>
            <a:r>
              <a:rPr lang="en-US" sz="2000" dirty="0" smtClean="0">
                <a:latin typeface="Berlin Sans FB" pitchFamily="34" charset="0"/>
              </a:rPr>
              <a:t> (</a:t>
            </a:r>
            <a:r>
              <a:rPr lang="en-US" sz="2000" dirty="0" err="1" smtClean="0">
                <a:latin typeface="Berlin Sans FB" pitchFamily="34" charset="0"/>
              </a:rPr>
              <a:t>teliti</a:t>
            </a:r>
            <a:r>
              <a:rPr lang="en-US" sz="2000" dirty="0" smtClean="0">
                <a:latin typeface="Berlin Sans FB" pitchFamily="34" charset="0"/>
              </a:rPr>
              <a:t>, </a:t>
            </a:r>
            <a:r>
              <a:rPr lang="en-US" sz="2000" dirty="0" err="1" smtClean="0">
                <a:latin typeface="Berlin Sans FB" pitchFamily="34" charset="0"/>
              </a:rPr>
              <a:t>cermat</a:t>
            </a:r>
            <a:r>
              <a:rPr lang="en-US" sz="2000" dirty="0" smtClean="0">
                <a:latin typeface="Berlin Sans FB" pitchFamily="34" charset="0"/>
              </a:rPr>
              <a:t> </a:t>
            </a:r>
            <a:r>
              <a:rPr lang="en-US" sz="2000" dirty="0" err="1" smtClean="0">
                <a:latin typeface="Berlin Sans FB" pitchFamily="34" charset="0"/>
              </a:rPr>
              <a:t>dan</a:t>
            </a:r>
            <a:r>
              <a:rPr lang="en-US" sz="2000" dirty="0" smtClean="0">
                <a:latin typeface="Berlin Sans FB" pitchFamily="34" charset="0"/>
              </a:rPr>
              <a:t> </a:t>
            </a:r>
            <a:r>
              <a:rPr lang="en-US" sz="2000" dirty="0" err="1" smtClean="0">
                <a:latin typeface="Berlin Sans FB" pitchFamily="34" charset="0"/>
              </a:rPr>
              <a:t>rapi</a:t>
            </a:r>
            <a:r>
              <a:rPr lang="en-US" sz="2000" dirty="0" smtClean="0">
                <a:latin typeface="Berlin Sans FB" pitchFamily="34" charset="0"/>
              </a:rPr>
              <a:t>)</a:t>
            </a:r>
          </a:p>
          <a:p>
            <a:pPr marL="1087438" indent="-292100">
              <a:buClr>
                <a:schemeClr val="tx1"/>
              </a:buClr>
            </a:pPr>
            <a:r>
              <a:rPr lang="en-US" sz="2000" dirty="0" smtClean="0">
                <a:latin typeface="Berlin Sans FB" pitchFamily="34" charset="0"/>
              </a:rPr>
              <a:t> </a:t>
            </a:r>
            <a:r>
              <a:rPr lang="en-US" sz="2000" dirty="0" err="1" smtClean="0">
                <a:latin typeface="Berlin Sans FB" pitchFamily="34" charset="0"/>
              </a:rPr>
              <a:t>dipanelkan</a:t>
            </a:r>
            <a:endParaRPr lang="en-US" sz="2000" dirty="0" smtClean="0">
              <a:latin typeface="Berlin Sans FB" pitchFamily="34" charset="0"/>
            </a:endParaRPr>
          </a:p>
        </p:txBody>
      </p:sp>
    </p:spTree>
    <p:extLst>
      <p:ext uri="{BB962C8B-B14F-4D97-AF65-F5344CB8AC3E}">
        <p14:creationId xmlns:p14="http://schemas.microsoft.com/office/powerpoint/2010/main" val="878256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59059"/>
            <a:ext cx="8291264" cy="5262979"/>
          </a:xfrm>
          <a:prstGeom prst="rect">
            <a:avLst/>
          </a:prstGeom>
          <a:noFill/>
        </p:spPr>
        <p:txBody>
          <a:bodyPr wrap="square" rtlCol="0">
            <a:spAutoFit/>
          </a:bodyPr>
          <a:lstStyle/>
          <a:p>
            <a:pPr marL="400050" indent="-400050">
              <a:spcBef>
                <a:spcPts val="600"/>
              </a:spcBef>
              <a:buFont typeface="+mj-lt"/>
              <a:buAutoNum type="alphaLcPeriod"/>
            </a:pPr>
            <a:r>
              <a:rPr lang="en-US" sz="2700" dirty="0" err="1" smtClean="0">
                <a:latin typeface="Berlin Sans FB" pitchFamily="34" charset="0"/>
              </a:rPr>
              <a:t>Pilihlah</a:t>
            </a:r>
            <a:r>
              <a:rPr lang="en-US" sz="2700" dirty="0" smtClean="0">
                <a:latin typeface="Berlin Sans FB" pitchFamily="34" charset="0"/>
              </a:rPr>
              <a:t> </a:t>
            </a:r>
            <a:r>
              <a:rPr lang="en-US" sz="2700" dirty="0" err="1" smtClean="0">
                <a:latin typeface="Berlin Sans FB" pitchFamily="34" charset="0"/>
              </a:rPr>
              <a:t>beberapa</a:t>
            </a:r>
            <a:r>
              <a:rPr lang="en-US" sz="2700" dirty="0" smtClean="0">
                <a:latin typeface="Berlin Sans FB" pitchFamily="34" charset="0"/>
              </a:rPr>
              <a:t> </a:t>
            </a:r>
            <a:r>
              <a:rPr lang="en-US" sz="2700" dirty="0" err="1" smtClean="0">
                <a:latin typeface="Berlin Sans FB" pitchFamily="34" charset="0"/>
              </a:rPr>
              <a:t>informasi</a:t>
            </a:r>
            <a:r>
              <a:rPr lang="en-US" sz="2700" dirty="0" smtClean="0">
                <a:latin typeface="Berlin Sans FB" pitchFamily="34" charset="0"/>
              </a:rPr>
              <a:t>  </a:t>
            </a:r>
            <a:r>
              <a:rPr lang="en-US" sz="2700" dirty="0" err="1" smtClean="0">
                <a:latin typeface="Berlin Sans FB" pitchFamily="34" charset="0"/>
              </a:rPr>
              <a:t>dapat</a:t>
            </a:r>
            <a:r>
              <a:rPr lang="en-US" sz="2700" dirty="0" smtClean="0">
                <a:latin typeface="Berlin Sans FB" pitchFamily="34" charset="0"/>
              </a:rPr>
              <a:t> </a:t>
            </a:r>
            <a:r>
              <a:rPr lang="en-US" sz="2700" dirty="0" err="1" smtClean="0">
                <a:latin typeface="Berlin Sans FB" pitchFamily="34" charset="0"/>
              </a:rPr>
              <a:t>berupa</a:t>
            </a:r>
            <a:r>
              <a:rPr lang="en-US" sz="2700" dirty="0" smtClean="0">
                <a:latin typeface="Berlin Sans FB" pitchFamily="34" charset="0"/>
              </a:rPr>
              <a:t> </a:t>
            </a:r>
            <a:r>
              <a:rPr lang="en-US" sz="2700" dirty="0" err="1" smtClean="0">
                <a:latin typeface="Berlin Sans FB" pitchFamily="34" charset="0"/>
              </a:rPr>
              <a:t>gambar</a:t>
            </a:r>
            <a:r>
              <a:rPr lang="en-US" sz="2700" dirty="0" smtClean="0">
                <a:latin typeface="Berlin Sans FB" pitchFamily="34" charset="0"/>
              </a:rPr>
              <a:t>, </a:t>
            </a:r>
            <a:r>
              <a:rPr lang="en-US" sz="2700" dirty="0" err="1" smtClean="0">
                <a:latin typeface="Berlin Sans FB" pitchFamily="34" charset="0"/>
              </a:rPr>
              <a:t>grafik</a:t>
            </a:r>
            <a:r>
              <a:rPr lang="en-US" sz="2700" dirty="0" smtClean="0">
                <a:latin typeface="Berlin Sans FB" pitchFamily="34" charset="0"/>
              </a:rPr>
              <a:t>, </a:t>
            </a:r>
            <a:r>
              <a:rPr lang="en-US" sz="2700" dirty="0" err="1" smtClean="0">
                <a:latin typeface="Berlin Sans FB" pitchFamily="34" charset="0"/>
              </a:rPr>
              <a:t>tabel</a:t>
            </a:r>
            <a:r>
              <a:rPr lang="en-US" sz="2700" dirty="0" smtClean="0">
                <a:latin typeface="Berlin Sans FB" pitchFamily="34" charset="0"/>
              </a:rPr>
              <a:t>, </a:t>
            </a:r>
            <a:r>
              <a:rPr lang="en-US" sz="2700" dirty="0" err="1" smtClean="0">
                <a:latin typeface="Berlin Sans FB" pitchFamily="34" charset="0"/>
              </a:rPr>
              <a:t>wacana</a:t>
            </a:r>
            <a:r>
              <a:rPr lang="en-US" sz="2700" dirty="0" smtClean="0">
                <a:latin typeface="Berlin Sans FB" pitchFamily="34" charset="0"/>
              </a:rPr>
              <a:t>, </a:t>
            </a:r>
            <a:r>
              <a:rPr lang="en-US" sz="2700" dirty="0" err="1" smtClean="0">
                <a:latin typeface="Berlin Sans FB" pitchFamily="34" charset="0"/>
              </a:rPr>
              <a:t>dll</a:t>
            </a:r>
            <a:r>
              <a:rPr lang="en-US" sz="2700" dirty="0">
                <a:latin typeface="Berlin Sans FB" pitchFamily="34" charset="0"/>
              </a:rPr>
              <a:t> </a:t>
            </a:r>
            <a:r>
              <a:rPr lang="en-US" sz="2700" dirty="0" smtClean="0">
                <a:latin typeface="Berlin Sans FB" pitchFamily="34" charset="0"/>
              </a:rPr>
              <a:t>yang </a:t>
            </a:r>
            <a:r>
              <a:rPr lang="en-US" sz="2700" dirty="0" err="1" smtClean="0">
                <a:latin typeface="Berlin Sans FB" pitchFamily="34" charset="0"/>
              </a:rPr>
              <a:t>memiliki</a:t>
            </a:r>
            <a:r>
              <a:rPr lang="en-US" sz="2700" dirty="0" smtClean="0">
                <a:latin typeface="Berlin Sans FB" pitchFamily="34" charset="0"/>
              </a:rPr>
              <a:t> </a:t>
            </a:r>
            <a:r>
              <a:rPr lang="en-US" sz="2700" dirty="0" err="1" smtClean="0">
                <a:latin typeface="Berlin Sans FB" pitchFamily="34" charset="0"/>
              </a:rPr>
              <a:t>keterkaitan</a:t>
            </a:r>
            <a:r>
              <a:rPr lang="en-US" sz="2700" dirty="0" smtClean="0">
                <a:latin typeface="Berlin Sans FB" pitchFamily="34" charset="0"/>
              </a:rPr>
              <a:t> </a:t>
            </a:r>
            <a:r>
              <a:rPr lang="en-US" sz="2700" dirty="0" err="1" smtClean="0">
                <a:latin typeface="Berlin Sans FB" pitchFamily="34" charset="0"/>
              </a:rPr>
              <a:t>dalam</a:t>
            </a:r>
            <a:r>
              <a:rPr lang="en-US" sz="2700" dirty="0" smtClean="0">
                <a:latin typeface="Berlin Sans FB" pitchFamily="34" charset="0"/>
              </a:rPr>
              <a:t> </a:t>
            </a:r>
            <a:r>
              <a:rPr lang="en-US" sz="2700" dirty="0" err="1" smtClean="0">
                <a:latin typeface="Berlin Sans FB" pitchFamily="34" charset="0"/>
              </a:rPr>
              <a:t>sebuah</a:t>
            </a:r>
            <a:r>
              <a:rPr lang="en-US" sz="2700" dirty="0" smtClean="0">
                <a:latin typeface="Berlin Sans FB" pitchFamily="34" charset="0"/>
              </a:rPr>
              <a:t> </a:t>
            </a:r>
            <a:r>
              <a:rPr lang="en-US" sz="2700" dirty="0" err="1" smtClean="0">
                <a:latin typeface="Berlin Sans FB" pitchFamily="34" charset="0"/>
              </a:rPr>
              <a:t>kasus</a:t>
            </a:r>
            <a:r>
              <a:rPr lang="en-US" sz="2700" dirty="0" smtClean="0">
                <a:latin typeface="Berlin Sans FB" pitchFamily="34" charset="0"/>
              </a:rPr>
              <a:t>.</a:t>
            </a:r>
          </a:p>
          <a:p>
            <a:pPr marL="400050" indent="-400050">
              <a:spcBef>
                <a:spcPts val="600"/>
              </a:spcBef>
              <a:buFont typeface="+mj-lt"/>
              <a:buAutoNum type="alphaLcPeriod"/>
            </a:pPr>
            <a:r>
              <a:rPr lang="en-US" sz="2700" dirty="0" smtClean="0">
                <a:latin typeface="Berlin Sans FB" pitchFamily="34" charset="0"/>
              </a:rPr>
              <a:t>Stimulus </a:t>
            </a:r>
            <a:r>
              <a:rPr lang="en-US" sz="2700" dirty="0" err="1" smtClean="0">
                <a:latin typeface="Berlin Sans FB" pitchFamily="34" charset="0"/>
              </a:rPr>
              <a:t>hendaknya</a:t>
            </a:r>
            <a:r>
              <a:rPr lang="en-US" sz="2700" dirty="0" smtClean="0">
                <a:latin typeface="Berlin Sans FB" pitchFamily="34" charset="0"/>
              </a:rPr>
              <a:t> </a:t>
            </a:r>
            <a:r>
              <a:rPr lang="en-US" sz="2700" dirty="0" err="1" smtClean="0">
                <a:latin typeface="Berlin Sans FB" pitchFamily="34" charset="0"/>
              </a:rPr>
              <a:t>menuntut</a:t>
            </a:r>
            <a:r>
              <a:rPr lang="en-US" sz="2700" dirty="0" smtClean="0">
                <a:latin typeface="Berlin Sans FB" pitchFamily="34" charset="0"/>
              </a:rPr>
              <a:t> </a:t>
            </a:r>
            <a:r>
              <a:rPr lang="en-US" sz="2700" dirty="0" err="1" smtClean="0">
                <a:latin typeface="Berlin Sans FB" pitchFamily="34" charset="0"/>
              </a:rPr>
              <a:t>kemampuan</a:t>
            </a:r>
            <a:r>
              <a:rPr lang="en-US" sz="2700" dirty="0" smtClean="0">
                <a:latin typeface="Berlin Sans FB" pitchFamily="34" charset="0"/>
              </a:rPr>
              <a:t> </a:t>
            </a:r>
            <a:r>
              <a:rPr lang="en-US" sz="2700" dirty="0" err="1" smtClean="0">
                <a:latin typeface="Berlin Sans FB" pitchFamily="34" charset="0"/>
              </a:rPr>
              <a:t>menginterpretasi</a:t>
            </a:r>
            <a:r>
              <a:rPr lang="en-US" sz="2700" dirty="0" smtClean="0">
                <a:latin typeface="Berlin Sans FB" pitchFamily="34" charset="0"/>
              </a:rPr>
              <a:t>, </a:t>
            </a:r>
            <a:r>
              <a:rPr lang="en-US" sz="2700" dirty="0" err="1" smtClean="0">
                <a:latin typeface="Berlin Sans FB" pitchFamily="34" charset="0"/>
              </a:rPr>
              <a:t>mencari</a:t>
            </a:r>
            <a:r>
              <a:rPr lang="en-US" sz="2700" dirty="0" smtClean="0">
                <a:latin typeface="Berlin Sans FB" pitchFamily="34" charset="0"/>
              </a:rPr>
              <a:t> </a:t>
            </a:r>
            <a:r>
              <a:rPr lang="en-US" sz="2700" dirty="0" err="1" smtClean="0">
                <a:latin typeface="Berlin Sans FB" pitchFamily="34" charset="0"/>
              </a:rPr>
              <a:t>hubungan</a:t>
            </a:r>
            <a:r>
              <a:rPr lang="en-US" sz="2700" dirty="0" smtClean="0">
                <a:latin typeface="Berlin Sans FB" pitchFamily="34" charset="0"/>
              </a:rPr>
              <a:t>, </a:t>
            </a:r>
            <a:r>
              <a:rPr lang="en-US" sz="2700" dirty="0" err="1" smtClean="0">
                <a:latin typeface="Berlin Sans FB" pitchFamily="34" charset="0"/>
              </a:rPr>
              <a:t>menganalisis</a:t>
            </a:r>
            <a:r>
              <a:rPr lang="en-US" sz="2700" dirty="0" smtClean="0">
                <a:latin typeface="Berlin Sans FB" pitchFamily="34" charset="0"/>
              </a:rPr>
              <a:t>, </a:t>
            </a:r>
            <a:r>
              <a:rPr lang="en-US" sz="2700" dirty="0" err="1" smtClean="0">
                <a:latin typeface="Berlin Sans FB" pitchFamily="34" charset="0"/>
              </a:rPr>
              <a:t>menyimpulkan</a:t>
            </a:r>
            <a:r>
              <a:rPr lang="en-US" sz="2700" dirty="0" smtClean="0">
                <a:latin typeface="Berlin Sans FB" pitchFamily="34" charset="0"/>
              </a:rPr>
              <a:t>, </a:t>
            </a:r>
            <a:r>
              <a:rPr lang="en-US" sz="2700" dirty="0" err="1" smtClean="0">
                <a:latin typeface="Berlin Sans FB" pitchFamily="34" charset="0"/>
              </a:rPr>
              <a:t>atau</a:t>
            </a:r>
            <a:r>
              <a:rPr lang="en-US" sz="2700" dirty="0" smtClean="0">
                <a:latin typeface="Berlin Sans FB" pitchFamily="34" charset="0"/>
              </a:rPr>
              <a:t> </a:t>
            </a:r>
            <a:r>
              <a:rPr lang="en-US" sz="2700" dirty="0" err="1" smtClean="0">
                <a:latin typeface="Berlin Sans FB" pitchFamily="34" charset="0"/>
              </a:rPr>
              <a:t>menciptakan</a:t>
            </a:r>
            <a:r>
              <a:rPr lang="en-US" sz="2700" dirty="0" smtClean="0">
                <a:latin typeface="Berlin Sans FB" pitchFamily="34" charset="0"/>
              </a:rPr>
              <a:t>.</a:t>
            </a:r>
          </a:p>
          <a:p>
            <a:pPr marL="400050" indent="-400050">
              <a:spcBef>
                <a:spcPts val="600"/>
              </a:spcBef>
              <a:buFont typeface="+mj-lt"/>
              <a:buAutoNum type="alphaLcPeriod"/>
            </a:pPr>
            <a:r>
              <a:rPr lang="en-US" sz="2700" dirty="0" err="1" smtClean="0">
                <a:latin typeface="Berlin Sans FB" pitchFamily="34" charset="0"/>
              </a:rPr>
              <a:t>Pilihlah</a:t>
            </a:r>
            <a:r>
              <a:rPr lang="en-US" sz="2700" dirty="0" smtClean="0">
                <a:latin typeface="Berlin Sans FB" pitchFamily="34" charset="0"/>
              </a:rPr>
              <a:t> </a:t>
            </a:r>
            <a:r>
              <a:rPr lang="en-US" sz="2700" dirty="0" err="1" smtClean="0">
                <a:latin typeface="Berlin Sans FB" pitchFamily="34" charset="0"/>
              </a:rPr>
              <a:t>kasus</a:t>
            </a:r>
            <a:r>
              <a:rPr lang="en-US" sz="2700" dirty="0" smtClean="0">
                <a:latin typeface="Berlin Sans FB" pitchFamily="34" charset="0"/>
              </a:rPr>
              <a:t>/</a:t>
            </a:r>
            <a:r>
              <a:rPr lang="en-US" sz="2700" dirty="0" err="1" smtClean="0">
                <a:latin typeface="Berlin Sans FB" pitchFamily="34" charset="0"/>
              </a:rPr>
              <a:t>permasalahan</a:t>
            </a:r>
            <a:r>
              <a:rPr lang="en-US" sz="2700" dirty="0" smtClean="0">
                <a:latin typeface="Berlin Sans FB" pitchFamily="34" charset="0"/>
              </a:rPr>
              <a:t> </a:t>
            </a:r>
            <a:r>
              <a:rPr lang="en-US" sz="2700" dirty="0" err="1" smtClean="0">
                <a:latin typeface="Berlin Sans FB" pitchFamily="34" charset="0"/>
              </a:rPr>
              <a:t>konstekstual</a:t>
            </a:r>
            <a:r>
              <a:rPr lang="en-US" sz="2700" dirty="0" smtClean="0">
                <a:latin typeface="Berlin Sans FB" pitchFamily="34" charset="0"/>
              </a:rPr>
              <a:t> </a:t>
            </a:r>
            <a:r>
              <a:rPr lang="en-US" sz="2700" dirty="0" err="1" smtClean="0">
                <a:latin typeface="Berlin Sans FB" pitchFamily="34" charset="0"/>
              </a:rPr>
              <a:t>dan</a:t>
            </a:r>
            <a:r>
              <a:rPr lang="en-US" sz="2700" dirty="0" smtClean="0">
                <a:latin typeface="Berlin Sans FB" pitchFamily="34" charset="0"/>
              </a:rPr>
              <a:t> </a:t>
            </a:r>
            <a:r>
              <a:rPr lang="en-US" sz="2700" dirty="0" err="1" smtClean="0">
                <a:latin typeface="Berlin Sans FB" pitchFamily="34" charset="0"/>
              </a:rPr>
              <a:t>menarik</a:t>
            </a:r>
            <a:r>
              <a:rPr lang="en-US" sz="2700" dirty="0" smtClean="0">
                <a:latin typeface="Berlin Sans FB" pitchFamily="34" charset="0"/>
              </a:rPr>
              <a:t> (</a:t>
            </a:r>
            <a:r>
              <a:rPr lang="en-US" sz="2700" dirty="0" err="1" smtClean="0">
                <a:latin typeface="Berlin Sans FB" pitchFamily="34" charset="0"/>
              </a:rPr>
              <a:t>terkini</a:t>
            </a:r>
            <a:r>
              <a:rPr lang="en-US" sz="2700" dirty="0" smtClean="0">
                <a:latin typeface="Berlin Sans FB" pitchFamily="34" charset="0"/>
              </a:rPr>
              <a:t>) </a:t>
            </a:r>
            <a:r>
              <a:rPr lang="en-US" sz="2700" dirty="0" err="1" smtClean="0">
                <a:latin typeface="Berlin Sans FB" pitchFamily="34" charset="0"/>
              </a:rPr>
              <a:t>memotivasi</a:t>
            </a:r>
            <a:r>
              <a:rPr lang="en-US" sz="2700" dirty="0" smtClean="0">
                <a:latin typeface="Berlin Sans FB" pitchFamily="34" charset="0"/>
              </a:rPr>
              <a:t> </a:t>
            </a:r>
            <a:r>
              <a:rPr lang="en-US" sz="2700" dirty="0" err="1" smtClean="0">
                <a:latin typeface="Berlin Sans FB" pitchFamily="34" charset="0"/>
              </a:rPr>
              <a:t>peserta</a:t>
            </a:r>
            <a:r>
              <a:rPr lang="en-US" sz="2700" dirty="0" smtClean="0">
                <a:latin typeface="Berlin Sans FB" pitchFamily="34" charset="0"/>
              </a:rPr>
              <a:t> </a:t>
            </a:r>
            <a:r>
              <a:rPr lang="en-US" sz="2700" dirty="0" err="1" smtClean="0">
                <a:latin typeface="Berlin Sans FB" pitchFamily="34" charset="0"/>
              </a:rPr>
              <a:t>didik</a:t>
            </a:r>
            <a:r>
              <a:rPr lang="en-US" sz="2700" dirty="0" smtClean="0">
                <a:latin typeface="Berlin Sans FB" pitchFamily="34" charset="0"/>
              </a:rPr>
              <a:t> </a:t>
            </a:r>
            <a:r>
              <a:rPr lang="en-US" sz="2700" dirty="0" err="1" smtClean="0">
                <a:latin typeface="Berlin Sans FB" pitchFamily="34" charset="0"/>
              </a:rPr>
              <a:t>untuk</a:t>
            </a:r>
            <a:r>
              <a:rPr lang="en-US" sz="2700" dirty="0" smtClean="0">
                <a:latin typeface="Berlin Sans FB" pitchFamily="34" charset="0"/>
              </a:rPr>
              <a:t> </a:t>
            </a:r>
            <a:r>
              <a:rPr lang="en-US" sz="2700" dirty="0" err="1" smtClean="0">
                <a:latin typeface="Berlin Sans FB" pitchFamily="34" charset="0"/>
              </a:rPr>
              <a:t>membaca</a:t>
            </a:r>
            <a:r>
              <a:rPr lang="en-US" sz="2700" dirty="0" smtClean="0">
                <a:latin typeface="Berlin Sans FB" pitchFamily="34" charset="0"/>
              </a:rPr>
              <a:t>. </a:t>
            </a:r>
            <a:r>
              <a:rPr lang="en-US" sz="2700" dirty="0" err="1" smtClean="0">
                <a:latin typeface="Berlin Sans FB" pitchFamily="34" charset="0"/>
              </a:rPr>
              <a:t>Pengecualian</a:t>
            </a:r>
            <a:r>
              <a:rPr lang="en-US" sz="2700" dirty="0" smtClean="0">
                <a:latin typeface="Berlin Sans FB" pitchFamily="34" charset="0"/>
              </a:rPr>
              <a:t> </a:t>
            </a:r>
            <a:r>
              <a:rPr lang="en-US" sz="2700" dirty="0" err="1" smtClean="0">
                <a:latin typeface="Berlin Sans FB" pitchFamily="34" charset="0"/>
              </a:rPr>
              <a:t>untuk</a:t>
            </a:r>
            <a:r>
              <a:rPr lang="en-US" sz="2700" dirty="0" smtClean="0">
                <a:latin typeface="Berlin Sans FB" pitchFamily="34" charset="0"/>
              </a:rPr>
              <a:t> </a:t>
            </a:r>
            <a:r>
              <a:rPr lang="en-US" sz="2700" dirty="0" err="1" smtClean="0">
                <a:latin typeface="Berlin Sans FB" pitchFamily="34" charset="0"/>
              </a:rPr>
              <a:t>mapel</a:t>
            </a:r>
            <a:r>
              <a:rPr lang="en-US" sz="2700" dirty="0" smtClean="0">
                <a:latin typeface="Berlin Sans FB" pitchFamily="34" charset="0"/>
              </a:rPr>
              <a:t> </a:t>
            </a:r>
            <a:r>
              <a:rPr lang="en-US" sz="2700" dirty="0" err="1" smtClean="0">
                <a:latin typeface="Berlin Sans FB" pitchFamily="34" charset="0"/>
              </a:rPr>
              <a:t>Bahasa</a:t>
            </a:r>
            <a:r>
              <a:rPr lang="en-US" sz="2700" dirty="0" smtClean="0">
                <a:latin typeface="Berlin Sans FB" pitchFamily="34" charset="0"/>
              </a:rPr>
              <a:t>, </a:t>
            </a:r>
            <a:r>
              <a:rPr lang="en-US" sz="2700" dirty="0" err="1" smtClean="0">
                <a:latin typeface="Berlin Sans FB" pitchFamily="34" charset="0"/>
              </a:rPr>
              <a:t>Sejarah</a:t>
            </a:r>
            <a:r>
              <a:rPr lang="en-US" sz="2700" dirty="0" smtClean="0">
                <a:latin typeface="Berlin Sans FB" pitchFamily="34" charset="0"/>
              </a:rPr>
              <a:t> </a:t>
            </a:r>
            <a:r>
              <a:rPr lang="en-US" sz="2700" dirty="0" err="1" smtClean="0">
                <a:latin typeface="Berlin Sans FB" pitchFamily="34" charset="0"/>
              </a:rPr>
              <a:t>boleh</a:t>
            </a:r>
            <a:r>
              <a:rPr lang="en-US" sz="2700" dirty="0" smtClean="0">
                <a:latin typeface="Berlin Sans FB" pitchFamily="34" charset="0"/>
              </a:rPr>
              <a:t> </a:t>
            </a:r>
            <a:r>
              <a:rPr lang="en-US" sz="2700" dirty="0" err="1" smtClean="0">
                <a:latin typeface="Berlin Sans FB" pitchFamily="34" charset="0"/>
              </a:rPr>
              <a:t>tidak</a:t>
            </a:r>
            <a:r>
              <a:rPr lang="en-US" sz="2700" dirty="0" smtClean="0">
                <a:latin typeface="Berlin Sans FB" pitchFamily="34" charset="0"/>
              </a:rPr>
              <a:t> </a:t>
            </a:r>
            <a:r>
              <a:rPr lang="en-US" sz="2700" dirty="0" err="1" smtClean="0">
                <a:latin typeface="Berlin Sans FB" pitchFamily="34" charset="0"/>
              </a:rPr>
              <a:t>kontekstual</a:t>
            </a:r>
            <a:r>
              <a:rPr lang="en-US" sz="2700" dirty="0" smtClean="0">
                <a:latin typeface="Berlin Sans FB" pitchFamily="34" charset="0"/>
              </a:rPr>
              <a:t>.</a:t>
            </a:r>
          </a:p>
          <a:p>
            <a:pPr marL="400050" indent="-400050">
              <a:spcBef>
                <a:spcPts val="600"/>
              </a:spcBef>
              <a:buFont typeface="+mj-lt"/>
              <a:buAutoNum type="alphaLcPeriod"/>
            </a:pPr>
            <a:r>
              <a:rPr lang="en-US" sz="2700" dirty="0" err="1" smtClean="0">
                <a:latin typeface="Berlin Sans FB" pitchFamily="34" charset="0"/>
              </a:rPr>
              <a:t>Terkait</a:t>
            </a:r>
            <a:r>
              <a:rPr lang="en-US" sz="2700" dirty="0" smtClean="0">
                <a:latin typeface="Berlin Sans FB" pitchFamily="34" charset="0"/>
              </a:rPr>
              <a:t> </a:t>
            </a:r>
            <a:r>
              <a:rPr lang="en-US" sz="2700" dirty="0" err="1" smtClean="0">
                <a:latin typeface="Berlin Sans FB" pitchFamily="34" charset="0"/>
              </a:rPr>
              <a:t>langsung</a:t>
            </a:r>
            <a:r>
              <a:rPr lang="en-US" sz="2700" dirty="0" smtClean="0">
                <a:latin typeface="Berlin Sans FB" pitchFamily="34" charset="0"/>
              </a:rPr>
              <a:t> </a:t>
            </a:r>
            <a:r>
              <a:rPr lang="en-US" sz="2700" dirty="0" err="1" smtClean="0">
                <a:latin typeface="Berlin Sans FB" pitchFamily="34" charset="0"/>
              </a:rPr>
              <a:t>dengan</a:t>
            </a:r>
            <a:r>
              <a:rPr lang="en-US" sz="2700" dirty="0" smtClean="0">
                <a:latin typeface="Berlin Sans FB" pitchFamily="34" charset="0"/>
              </a:rPr>
              <a:t> </a:t>
            </a:r>
            <a:r>
              <a:rPr lang="en-US" sz="2700" dirty="0" err="1" smtClean="0">
                <a:latin typeface="Berlin Sans FB" pitchFamily="34" charset="0"/>
              </a:rPr>
              <a:t>pertanyaan</a:t>
            </a:r>
            <a:r>
              <a:rPr lang="en-US" sz="2700" dirty="0" smtClean="0">
                <a:latin typeface="Berlin Sans FB" pitchFamily="34" charset="0"/>
              </a:rPr>
              <a:t> (</a:t>
            </a:r>
            <a:r>
              <a:rPr lang="en-US" sz="2700" dirty="0" err="1" smtClean="0">
                <a:latin typeface="Berlin Sans FB" pitchFamily="34" charset="0"/>
              </a:rPr>
              <a:t>pokok</a:t>
            </a:r>
            <a:r>
              <a:rPr lang="en-US" sz="2700" dirty="0" smtClean="0">
                <a:latin typeface="Berlin Sans FB" pitchFamily="34" charset="0"/>
              </a:rPr>
              <a:t> </a:t>
            </a:r>
            <a:r>
              <a:rPr lang="en-US" sz="2700" dirty="0" err="1" smtClean="0">
                <a:latin typeface="Berlin Sans FB" pitchFamily="34" charset="0"/>
              </a:rPr>
              <a:t>soal</a:t>
            </a:r>
            <a:r>
              <a:rPr lang="en-US" sz="2700" dirty="0" smtClean="0">
                <a:latin typeface="Berlin Sans FB" pitchFamily="34" charset="0"/>
              </a:rPr>
              <a:t>), </a:t>
            </a:r>
            <a:r>
              <a:rPr lang="en-US" sz="2700" dirty="0" err="1" smtClean="0">
                <a:latin typeface="Berlin Sans FB" pitchFamily="34" charset="0"/>
              </a:rPr>
              <a:t>berfungsi</a:t>
            </a:r>
            <a:r>
              <a:rPr lang="en-US" sz="2700" dirty="0" smtClean="0">
                <a:latin typeface="Berlin Sans FB" pitchFamily="34" charset="0"/>
              </a:rPr>
              <a:t>.</a:t>
            </a:r>
            <a:endParaRPr lang="en-US" sz="2700" dirty="0">
              <a:latin typeface="Berlin Sans FB" pitchFamily="34" charset="0"/>
            </a:endParaRPr>
          </a:p>
        </p:txBody>
      </p:sp>
      <p:sp>
        <p:nvSpPr>
          <p:cNvPr id="6" name="TextBox 5"/>
          <p:cNvSpPr txBox="1"/>
          <p:nvPr/>
        </p:nvSpPr>
        <p:spPr>
          <a:xfrm>
            <a:off x="228600" y="638830"/>
            <a:ext cx="8915400" cy="584775"/>
          </a:xfrm>
          <a:prstGeom prst="rect">
            <a:avLst/>
          </a:prstGeom>
          <a:noFill/>
        </p:spPr>
        <p:txBody>
          <a:bodyPr wrap="square" rtlCol="0">
            <a:spAutoFit/>
            <a:scene3d>
              <a:camera prst="orthographicFront"/>
              <a:lightRig rig="soft" dir="t">
                <a:rot lat="0" lon="0" rev="10800000"/>
              </a:lightRig>
            </a:scene3d>
            <a:sp3d>
              <a:contourClr>
                <a:srgbClr val="DDDDDD"/>
              </a:contourClr>
            </a:sp3d>
          </a:bodyPr>
          <a:lstStyle/>
          <a:p>
            <a:r>
              <a:rPr lang="en-US" sz="3200" b="1" spc="150" dirty="0" err="1" smtClean="0">
                <a:ln w="11430">
                  <a:noFill/>
                </a:ln>
                <a:effectLst>
                  <a:outerShdw blurRad="25400" algn="tl" rotWithShape="0">
                    <a:srgbClr val="000000">
                      <a:alpha val="43000"/>
                    </a:srgbClr>
                  </a:outerShdw>
                </a:effectLst>
                <a:latin typeface="Berlin Sans FB" pitchFamily="34" charset="0"/>
                <a:cs typeface="Arial Rounded MT Bold"/>
              </a:rPr>
              <a:t>Menyusun</a:t>
            </a:r>
            <a:r>
              <a:rPr lang="en-US" sz="3200" b="1" spc="150" dirty="0" smtClean="0">
                <a:ln w="11430">
                  <a:noFill/>
                </a:ln>
                <a:effectLst>
                  <a:outerShdw blurRad="25400" algn="tl" rotWithShape="0">
                    <a:srgbClr val="000000">
                      <a:alpha val="43000"/>
                    </a:srgbClr>
                  </a:outerShdw>
                </a:effectLst>
                <a:latin typeface="Berlin Sans FB" pitchFamily="34" charset="0"/>
                <a:cs typeface="Arial Rounded MT Bold"/>
              </a:rPr>
              <a:t> Stimulus </a:t>
            </a:r>
            <a:r>
              <a:rPr lang="en-US" sz="3200" b="1" spc="150" dirty="0" err="1" smtClean="0">
                <a:ln w="11430">
                  <a:noFill/>
                </a:ln>
                <a:effectLst>
                  <a:outerShdw blurRad="25400" algn="tl" rotWithShape="0">
                    <a:srgbClr val="000000">
                      <a:alpha val="43000"/>
                    </a:srgbClr>
                  </a:outerShdw>
                </a:effectLst>
                <a:latin typeface="Berlin Sans FB" pitchFamily="34" charset="0"/>
                <a:cs typeface="Arial Rounded MT Bold"/>
              </a:rPr>
              <a:t>Soal</a:t>
            </a:r>
            <a:r>
              <a:rPr lang="en-US" sz="3200" b="1" spc="150" dirty="0" smtClean="0">
                <a:ln w="11430">
                  <a:noFill/>
                </a:ln>
                <a:effectLst>
                  <a:outerShdw blurRad="25400" algn="tl" rotWithShape="0">
                    <a:srgbClr val="000000">
                      <a:alpha val="43000"/>
                    </a:srgbClr>
                  </a:outerShdw>
                </a:effectLst>
                <a:latin typeface="Berlin Sans FB" pitchFamily="34" charset="0"/>
                <a:cs typeface="Arial Rounded MT Bold"/>
              </a:rPr>
              <a:t> HOTS </a:t>
            </a:r>
            <a:endParaRPr lang="en-US" sz="3200" b="1" i="1" dirty="0">
              <a:ln w="12700">
                <a:noFill/>
                <a:prstDash val="solid"/>
              </a:ln>
              <a:latin typeface="Berlin Sans FB"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9661" y="1828800"/>
            <a:ext cx="8377084" cy="4339650"/>
          </a:xfrm>
          <a:prstGeom prst="rect">
            <a:avLst/>
          </a:prstGeom>
        </p:spPr>
        <p:txBody>
          <a:bodyPr wrap="square">
            <a:spAutoFit/>
          </a:bodyPr>
          <a:lstStyle/>
          <a:p>
            <a:pPr marL="514350" indent="-514350">
              <a:spcBef>
                <a:spcPts val="800"/>
              </a:spcBef>
              <a:buFont typeface="+mj-lt"/>
              <a:buAutoNum type="arabicPeriod"/>
            </a:pPr>
            <a:r>
              <a:rPr lang="en-US" sz="3200" dirty="0" err="1" smtClean="0">
                <a:latin typeface="Berlin Sans FB" pitchFamily="34" charset="0"/>
                <a:cs typeface="Arial" pitchFamily="34" charset="0"/>
              </a:rPr>
              <a:t>Menganalisis</a:t>
            </a:r>
            <a:r>
              <a:rPr lang="en-US" sz="3200" dirty="0" smtClean="0">
                <a:latin typeface="Berlin Sans FB" pitchFamily="34" charset="0"/>
                <a:cs typeface="Arial" pitchFamily="34" charset="0"/>
              </a:rPr>
              <a:t> KD yang </a:t>
            </a:r>
            <a:r>
              <a:rPr lang="en-US" sz="3200" dirty="0" err="1" smtClean="0">
                <a:latin typeface="Berlin Sans FB" pitchFamily="34" charset="0"/>
                <a:cs typeface="Arial" pitchFamily="34" charset="0"/>
              </a:rPr>
              <a:t>dapat</a:t>
            </a:r>
            <a:r>
              <a:rPr lang="en-US" sz="3200" dirty="0" smtClean="0">
                <a:latin typeface="Berlin Sans FB" pitchFamily="34" charset="0"/>
                <a:cs typeface="Arial" pitchFamily="34" charset="0"/>
              </a:rPr>
              <a:t> </a:t>
            </a:r>
            <a:r>
              <a:rPr lang="en-US" sz="3200" dirty="0" err="1" smtClean="0">
                <a:latin typeface="Berlin Sans FB" pitchFamily="34" charset="0"/>
                <a:cs typeface="Arial" pitchFamily="34" charset="0"/>
              </a:rPr>
              <a:t>dibuatkan</a:t>
            </a:r>
            <a:r>
              <a:rPr lang="en-US" sz="3200" dirty="0" smtClean="0">
                <a:latin typeface="Berlin Sans FB" pitchFamily="34" charset="0"/>
                <a:cs typeface="Arial" pitchFamily="34" charset="0"/>
              </a:rPr>
              <a:t> </a:t>
            </a:r>
            <a:r>
              <a:rPr lang="en-US" sz="3200" dirty="0" err="1" smtClean="0">
                <a:latin typeface="Berlin Sans FB" pitchFamily="34" charset="0"/>
                <a:cs typeface="Arial" pitchFamily="34" charset="0"/>
              </a:rPr>
              <a:t>soal</a:t>
            </a:r>
            <a:r>
              <a:rPr lang="en-US" sz="3200" dirty="0" smtClean="0">
                <a:latin typeface="Berlin Sans FB" pitchFamily="34" charset="0"/>
                <a:cs typeface="Arial" pitchFamily="34" charset="0"/>
              </a:rPr>
              <a:t> </a:t>
            </a:r>
            <a:r>
              <a:rPr lang="en-US" sz="3200" i="1" dirty="0" smtClean="0">
                <a:latin typeface="Berlin Sans FB" pitchFamily="34" charset="0"/>
                <a:cs typeface="Arial" pitchFamily="34" charset="0"/>
              </a:rPr>
              <a:t>HOTS</a:t>
            </a:r>
            <a:r>
              <a:rPr lang="en-US" sz="3200" dirty="0" smtClean="0">
                <a:latin typeface="Berlin Sans FB" pitchFamily="34" charset="0"/>
                <a:cs typeface="Arial" pitchFamily="34" charset="0"/>
              </a:rPr>
              <a:t>.</a:t>
            </a:r>
          </a:p>
          <a:p>
            <a:pPr marL="514350" indent="-514350">
              <a:spcBef>
                <a:spcPts val="800"/>
              </a:spcBef>
              <a:buFont typeface="+mj-lt"/>
              <a:buAutoNum type="arabicPeriod"/>
            </a:pPr>
            <a:r>
              <a:rPr lang="en-US" sz="3200" dirty="0" err="1" smtClean="0">
                <a:latin typeface="Berlin Sans FB" pitchFamily="34" charset="0"/>
                <a:cs typeface="Arial" pitchFamily="34" charset="0"/>
              </a:rPr>
              <a:t>Menyusun</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kisi-kisi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soal</a:t>
            </a:r>
            <a:r>
              <a:rPr lang="en-US" sz="3200" dirty="0">
                <a:latin typeface="Berlin Sans FB" pitchFamily="34" charset="0"/>
                <a:cs typeface="Arial" pitchFamily="34" charset="0"/>
              </a:rPr>
              <a:t>.</a:t>
            </a:r>
          </a:p>
          <a:p>
            <a:pPr marL="514350" indent="-514350">
              <a:spcBef>
                <a:spcPts val="800"/>
              </a:spcBef>
              <a:buFont typeface="+mj-lt"/>
              <a:buAutoNum type="arabicPeriod"/>
            </a:pPr>
            <a:r>
              <a:rPr lang="en-US" sz="3200" dirty="0" err="1" smtClean="0">
                <a:latin typeface="Berlin Sans FB" pitchFamily="34" charset="0"/>
                <a:cs typeface="Arial" pitchFamily="34" charset="0"/>
              </a:rPr>
              <a:t>Menulis</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butir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pertanyaan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sesuai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dengan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kisi-kisi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soal</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Butir-butir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pertanyaan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ditulis</a:t>
            </a:r>
            <a:r>
              <a:rPr lang="en-US" sz="3200" dirty="0">
                <a:latin typeface="Berlin Sans FB" pitchFamily="34" charset="0"/>
                <a:cs typeface="Arial" pitchFamily="34" charset="0"/>
              </a:rPr>
              <a:t> </a:t>
            </a:r>
            <a:r>
              <a:rPr lang="en-US" sz="3200" dirty="0" smtClean="0">
                <a:latin typeface="Berlin Sans FB" pitchFamily="34" charset="0"/>
                <a:cs typeface="Arial" pitchFamily="34" charset="0"/>
              </a:rPr>
              <a:t>agar </a:t>
            </a:r>
            <a:r>
              <a:rPr lang="en-US" sz="3200" dirty="0" err="1">
                <a:latin typeface="Berlin Sans FB" pitchFamily="34" charset="0"/>
                <a:cs typeface="Arial" pitchFamily="34" charset="0"/>
              </a:rPr>
              <a:t>sesuai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dengan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kaidah</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penulisan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butir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soal</a:t>
            </a:r>
            <a:r>
              <a:rPr lang="en-US" sz="3200" dirty="0">
                <a:latin typeface="Berlin Sans FB" pitchFamily="34" charset="0"/>
                <a:cs typeface="Arial" pitchFamily="34" charset="0"/>
              </a:rPr>
              <a:t>. </a:t>
            </a:r>
          </a:p>
          <a:p>
            <a:pPr marL="514350" indent="-514350">
              <a:spcBef>
                <a:spcPts val="800"/>
              </a:spcBef>
              <a:buFont typeface="+mj-lt"/>
              <a:buAutoNum type="arabicPeriod"/>
            </a:pPr>
            <a:r>
              <a:rPr lang="en-US" sz="3200" dirty="0" err="1" smtClean="0">
                <a:latin typeface="Berlin Sans FB" pitchFamily="34" charset="0"/>
                <a:cs typeface="Arial" pitchFamily="34" charset="0"/>
              </a:rPr>
              <a:t>Membuat</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pedoman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penskoran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atau</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kunci</a:t>
            </a:r>
            <a:r>
              <a:rPr lang="en-US" sz="3200" dirty="0">
                <a:latin typeface="Berlin Sans FB" pitchFamily="34" charset="0"/>
                <a:cs typeface="Arial" pitchFamily="34" charset="0"/>
              </a:rPr>
              <a:t> </a:t>
            </a:r>
            <a:r>
              <a:rPr lang="en-US" sz="3200" dirty="0" err="1" smtClean="0">
                <a:latin typeface="Berlin Sans FB" pitchFamily="34" charset="0"/>
                <a:cs typeface="Arial" pitchFamily="34" charset="0"/>
              </a:rPr>
              <a:t>jawaban</a:t>
            </a:r>
            <a:r>
              <a:rPr lang="en-US" sz="3200" dirty="0" smtClean="0">
                <a:latin typeface="Berlin Sans FB" pitchFamily="34" charset="0"/>
                <a:cs typeface="Arial" pitchFamily="34" charset="0"/>
              </a:rPr>
              <a:t>.</a:t>
            </a:r>
          </a:p>
        </p:txBody>
      </p:sp>
      <p:sp>
        <p:nvSpPr>
          <p:cNvPr id="15" name="TextBox 14"/>
          <p:cNvSpPr txBox="1"/>
          <p:nvPr/>
        </p:nvSpPr>
        <p:spPr>
          <a:xfrm>
            <a:off x="228600" y="962680"/>
            <a:ext cx="8915400" cy="584775"/>
          </a:xfrm>
          <a:prstGeom prst="rect">
            <a:avLst/>
          </a:prstGeom>
          <a:noFill/>
        </p:spPr>
        <p:txBody>
          <a:bodyPr wrap="square" rtlCol="0">
            <a:spAutoFit/>
            <a:scene3d>
              <a:camera prst="orthographicFront"/>
              <a:lightRig rig="soft" dir="t">
                <a:rot lat="0" lon="0" rev="10800000"/>
              </a:lightRig>
            </a:scene3d>
            <a:sp3d>
              <a:contourClr>
                <a:srgbClr val="DDDDDD"/>
              </a:contourClr>
            </a:sp3d>
          </a:bodyPr>
          <a:lstStyle/>
          <a:p>
            <a:r>
              <a:rPr lang="en-US" sz="3200" b="1" spc="150" dirty="0" err="1" smtClean="0">
                <a:ln w="11430">
                  <a:noFill/>
                </a:ln>
                <a:effectLst>
                  <a:outerShdw blurRad="25400" algn="tl" rotWithShape="0">
                    <a:srgbClr val="000000">
                      <a:alpha val="43000"/>
                    </a:srgbClr>
                  </a:outerShdw>
                </a:effectLst>
                <a:latin typeface="Berlin Sans FB" pitchFamily="34" charset="0"/>
                <a:cs typeface="Arial Rounded MT Bold"/>
              </a:rPr>
              <a:t>Langkah-langkah</a:t>
            </a:r>
            <a:r>
              <a:rPr lang="en-US" sz="3200" b="1" spc="150" dirty="0" smtClean="0">
                <a:ln w="11430">
                  <a:noFill/>
                </a:ln>
                <a:effectLst>
                  <a:outerShdw blurRad="25400" algn="tl" rotWithShape="0">
                    <a:srgbClr val="000000">
                      <a:alpha val="43000"/>
                    </a:srgbClr>
                  </a:outerShdw>
                </a:effectLst>
                <a:latin typeface="Berlin Sans FB" pitchFamily="34" charset="0"/>
                <a:cs typeface="Arial Rounded MT Bold"/>
              </a:rPr>
              <a:t> </a:t>
            </a:r>
            <a:r>
              <a:rPr lang="en-US" sz="3200" b="1" spc="150" dirty="0" err="1" smtClean="0">
                <a:ln w="11430">
                  <a:noFill/>
                </a:ln>
                <a:effectLst>
                  <a:outerShdw blurRad="25400" algn="tl" rotWithShape="0">
                    <a:srgbClr val="000000">
                      <a:alpha val="43000"/>
                    </a:srgbClr>
                  </a:outerShdw>
                </a:effectLst>
                <a:latin typeface="Berlin Sans FB" pitchFamily="34" charset="0"/>
                <a:cs typeface="Arial Rounded MT Bold"/>
              </a:rPr>
              <a:t>Menyusun</a:t>
            </a:r>
            <a:r>
              <a:rPr lang="en-US" sz="3200" b="1" spc="150" dirty="0" smtClean="0">
                <a:ln w="11430">
                  <a:noFill/>
                </a:ln>
                <a:effectLst>
                  <a:outerShdw blurRad="25400" algn="tl" rotWithShape="0">
                    <a:srgbClr val="000000">
                      <a:alpha val="43000"/>
                    </a:srgbClr>
                  </a:outerShdw>
                </a:effectLst>
                <a:latin typeface="Berlin Sans FB" pitchFamily="34" charset="0"/>
                <a:cs typeface="Arial Rounded MT Bold"/>
              </a:rPr>
              <a:t> </a:t>
            </a:r>
            <a:r>
              <a:rPr lang="en-US" sz="3200" b="1" spc="150" dirty="0" err="1" smtClean="0">
                <a:ln w="11430">
                  <a:noFill/>
                </a:ln>
                <a:effectLst>
                  <a:outerShdw blurRad="25400" algn="tl" rotWithShape="0">
                    <a:srgbClr val="000000">
                      <a:alpha val="43000"/>
                    </a:srgbClr>
                  </a:outerShdw>
                </a:effectLst>
                <a:latin typeface="Berlin Sans FB" pitchFamily="34" charset="0"/>
                <a:cs typeface="Arial Rounded MT Bold"/>
              </a:rPr>
              <a:t>Soal</a:t>
            </a:r>
            <a:r>
              <a:rPr lang="en-US" sz="3200" b="1" spc="150" dirty="0" smtClean="0">
                <a:ln w="11430">
                  <a:noFill/>
                </a:ln>
                <a:effectLst>
                  <a:outerShdw blurRad="25400" algn="tl" rotWithShape="0">
                    <a:srgbClr val="000000">
                      <a:alpha val="43000"/>
                    </a:srgbClr>
                  </a:outerShdw>
                </a:effectLst>
                <a:latin typeface="Berlin Sans FB" pitchFamily="34" charset="0"/>
                <a:cs typeface="Arial Rounded MT Bold"/>
              </a:rPr>
              <a:t> HOTS </a:t>
            </a:r>
            <a:endParaRPr lang="en-US" sz="3200" b="1" i="1" dirty="0">
              <a:ln w="12700">
                <a:noFill/>
                <a:prstDash val="solid"/>
              </a:ln>
              <a:latin typeface="Berlin Sans FB" pitchFamily="34" charset="0"/>
            </a:endParaRPr>
          </a:p>
        </p:txBody>
      </p:sp>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spTree>
    <p:extLst>
      <p:ext uri="{BB962C8B-B14F-4D97-AF65-F5344CB8AC3E}">
        <p14:creationId xmlns:p14="http://schemas.microsoft.com/office/powerpoint/2010/main" val="9592871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725" y="1057680"/>
            <a:ext cx="8915400" cy="523220"/>
          </a:xfrm>
          <a:prstGeom prst="rect">
            <a:avLst/>
          </a:prstGeom>
          <a:noFill/>
        </p:spPr>
        <p:txBody>
          <a:bodyPr wrap="square" rtlCol="0">
            <a:spAutoFit/>
            <a:scene3d>
              <a:camera prst="orthographicFront"/>
              <a:lightRig rig="soft" dir="t">
                <a:rot lat="0" lon="0" rev="10800000"/>
              </a:lightRig>
            </a:scene3d>
            <a:sp3d>
              <a:contourClr>
                <a:srgbClr val="DDDDDD"/>
              </a:contourClr>
            </a:sp3d>
          </a:bodyPr>
          <a:lstStyle/>
          <a:p>
            <a:pPr algn="ctr"/>
            <a:r>
              <a:rPr lang="id-ID" sz="2800" spc="150" dirty="0" smtClean="0">
                <a:ln w="11430">
                  <a:noFill/>
                </a:ln>
                <a:latin typeface="Berlin Sans FB" pitchFamily="34" charset="0"/>
                <a:cs typeface="Arial Rounded MT Bold"/>
              </a:rPr>
              <a:t>KISI-KISI SOAL HOTS</a:t>
            </a:r>
            <a:endParaRPr lang="en-US" sz="2800" i="1" dirty="0">
              <a:ln w="12700">
                <a:noFill/>
                <a:prstDash val="solid"/>
              </a:ln>
              <a:latin typeface="Berlin Sans FB" pitchFamily="34" charset="0"/>
            </a:endParaRPr>
          </a:p>
        </p:txBody>
      </p:sp>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graphicFrame>
        <p:nvGraphicFramePr>
          <p:cNvPr id="6" name="Table 5"/>
          <p:cNvGraphicFramePr>
            <a:graphicFrameLocks noGrp="1"/>
          </p:cNvGraphicFramePr>
          <p:nvPr/>
        </p:nvGraphicFramePr>
        <p:xfrm>
          <a:off x="357748" y="2722636"/>
          <a:ext cx="8406242" cy="2560040"/>
        </p:xfrm>
        <a:graphic>
          <a:graphicData uri="http://schemas.openxmlformats.org/drawingml/2006/table">
            <a:tbl>
              <a:tblPr/>
              <a:tblGrid>
                <a:gridCol w="439722"/>
                <a:gridCol w="1773299"/>
                <a:gridCol w="1565306"/>
                <a:gridCol w="830033"/>
                <a:gridCol w="1731578"/>
                <a:gridCol w="819397"/>
                <a:gridCol w="721332"/>
                <a:gridCol w="525575"/>
              </a:tblGrid>
              <a:tr h="424308">
                <a:tc>
                  <a:txBody>
                    <a:bodyPr/>
                    <a:lstStyle/>
                    <a:p>
                      <a:pPr marL="4763" indent="0" algn="ctr">
                        <a:lnSpc>
                          <a:spcPct val="100000"/>
                        </a:lnSpc>
                        <a:spcAft>
                          <a:spcPts val="0"/>
                        </a:spcAft>
                      </a:pPr>
                      <a:r>
                        <a:rPr lang="id-ID" sz="1400" b="1" dirty="0">
                          <a:latin typeface="Times New Roman"/>
                          <a:ea typeface="Calibri"/>
                          <a:cs typeface="Times New Roman"/>
                        </a:rPr>
                        <a:t>No.</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tabLst/>
                      </a:pPr>
                      <a:r>
                        <a:rPr lang="id-ID" sz="1400" b="1" dirty="0">
                          <a:latin typeface="Times New Roman"/>
                          <a:ea typeface="Calibri"/>
                          <a:cs typeface="Times New Roman"/>
                        </a:rPr>
                        <a:t>Kompetensi Dasar</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pPr>
                      <a:r>
                        <a:rPr lang="id-ID" sz="1400" b="1" dirty="0">
                          <a:latin typeface="Times New Roman"/>
                          <a:ea typeface="Calibri"/>
                          <a:cs typeface="Times New Roman"/>
                        </a:rPr>
                        <a:t>Materi</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pPr>
                      <a:r>
                        <a:rPr lang="en-US" sz="1400" b="1" dirty="0" err="1">
                          <a:latin typeface="Times New Roman"/>
                          <a:ea typeface="Calibri"/>
                          <a:cs typeface="Times New Roman"/>
                        </a:rPr>
                        <a:t>Kelas</a:t>
                      </a:r>
                      <a:r>
                        <a:rPr lang="id-ID" sz="1400" b="1" dirty="0">
                          <a:latin typeface="Times New Roman"/>
                          <a:ea typeface="Calibri"/>
                          <a:cs typeface="Times New Roman"/>
                        </a:rPr>
                        <a:t>/ </a:t>
                      </a:r>
                      <a:endParaRPr lang="id-ID" sz="1400" b="1" dirty="0" smtClean="0">
                        <a:latin typeface="Times New Roman"/>
                        <a:ea typeface="Calibri"/>
                        <a:cs typeface="Times New Roman"/>
                      </a:endParaRPr>
                    </a:p>
                    <a:p>
                      <a:pPr marL="4763" indent="0" algn="ctr">
                        <a:lnSpc>
                          <a:spcPct val="100000"/>
                        </a:lnSpc>
                        <a:spcAft>
                          <a:spcPts val="0"/>
                        </a:spcAft>
                      </a:pPr>
                      <a:r>
                        <a:rPr lang="id-ID" sz="1400" b="1" dirty="0" smtClean="0">
                          <a:latin typeface="Times New Roman"/>
                          <a:ea typeface="Calibri"/>
                          <a:cs typeface="Times New Roman"/>
                        </a:rPr>
                        <a:t>Semester</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lnSpc>
                          <a:spcPct val="100000"/>
                        </a:lnSpc>
                        <a:spcAft>
                          <a:spcPts val="0"/>
                        </a:spcAft>
                      </a:pPr>
                      <a:r>
                        <a:rPr lang="id-ID" sz="1400" b="1" dirty="0">
                          <a:latin typeface="Times New Roman"/>
                          <a:ea typeface="Calibri"/>
                          <a:cs typeface="Times New Roman"/>
                        </a:rPr>
                        <a:t>Indikator Soal</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pPr>
                      <a:r>
                        <a:rPr lang="id-ID" sz="1400" b="1" dirty="0">
                          <a:latin typeface="Times New Roman"/>
                          <a:ea typeface="Calibri"/>
                          <a:cs typeface="Times New Roman"/>
                        </a:rPr>
                        <a:t>Level Kognitif</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pPr>
                      <a:r>
                        <a:rPr lang="en-US" sz="1400" b="1" dirty="0" err="1">
                          <a:latin typeface="Times New Roman"/>
                          <a:ea typeface="Calibri"/>
                          <a:cs typeface="Times New Roman"/>
                        </a:rPr>
                        <a:t>Bentuk</a:t>
                      </a:r>
                      <a:r>
                        <a:rPr lang="id-ID" sz="1400" b="1" dirty="0">
                          <a:latin typeface="Times New Roman"/>
                          <a:ea typeface="Calibri"/>
                          <a:cs typeface="Times New Roman"/>
                        </a:rPr>
                        <a:t> Soal</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pPr>
                      <a:r>
                        <a:rPr lang="id-ID" sz="1400" b="1" dirty="0">
                          <a:latin typeface="Times New Roman"/>
                          <a:ea typeface="Calibri"/>
                          <a:cs typeface="Times New Roman"/>
                        </a:rPr>
                        <a:t>No. Soal</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6664">
                <a:tc>
                  <a:txBody>
                    <a:bodyPr/>
                    <a:lstStyle/>
                    <a:p>
                      <a:pPr marL="457200" algn="just">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en-US" sz="800" dirty="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64">
                <a:tc>
                  <a:txBody>
                    <a:bodyPr/>
                    <a:lstStyle/>
                    <a:p>
                      <a:pPr marL="457200" algn="just">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64">
                <a:tc>
                  <a:txBody>
                    <a:bodyPr/>
                    <a:lstStyle/>
                    <a:p>
                      <a:pPr marL="457200" algn="just">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en-US" sz="800" dirty="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64">
                <a:tc>
                  <a:txBody>
                    <a:bodyPr/>
                    <a:lstStyle/>
                    <a:p>
                      <a:pPr marL="457200" algn="just">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64">
                <a:tc>
                  <a:txBody>
                    <a:bodyPr/>
                    <a:lstStyle/>
                    <a:p>
                      <a:pPr marL="457200" algn="just">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id-ID" sz="800" dirty="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dirty="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57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Mata Pelajaran	:</a:t>
            </a:r>
            <a:r>
              <a:rPr kumimoji="0" 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d-ID"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Guru Mapel		: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Mata Pelajaran	:</a:t>
            </a:r>
            <a:r>
              <a:rPr kumimoji="0" 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d-ID"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Guru Mapel		: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273137" y="1971303"/>
            <a:ext cx="5605154" cy="584775"/>
          </a:xfrm>
          <a:prstGeom prst="rect">
            <a:avLst/>
          </a:prstGeom>
          <a:noFill/>
        </p:spPr>
        <p:txBody>
          <a:bodyPr wrap="square" rtlCol="0">
            <a:spAutoFit/>
          </a:bodyPr>
          <a:lstStyle/>
          <a:p>
            <a:r>
              <a:rPr lang="en-US" sz="1600" dirty="0" smtClean="0"/>
              <a:t>Mata </a:t>
            </a:r>
            <a:r>
              <a:rPr lang="en-US" sz="1600" dirty="0" err="1" smtClean="0"/>
              <a:t>Pelajaran</a:t>
            </a:r>
            <a:r>
              <a:rPr lang="en-US" sz="1600" dirty="0" smtClean="0"/>
              <a:t>	: ...................</a:t>
            </a:r>
            <a:endParaRPr lang="id-ID" sz="1600" dirty="0" smtClean="0"/>
          </a:p>
          <a:p>
            <a:r>
              <a:rPr lang="id-ID" sz="1600" dirty="0" smtClean="0"/>
              <a:t>Guru Mapel	</a:t>
            </a:r>
            <a:r>
              <a:rPr lang="en-US" sz="1600" dirty="0" smtClean="0"/>
              <a:t> : ................... </a:t>
            </a:r>
            <a:endParaRPr lang="id-ID" sz="1600" dirty="0" smtClean="0"/>
          </a:p>
        </p:txBody>
      </p:sp>
    </p:spTree>
    <p:extLst>
      <p:ext uri="{BB962C8B-B14F-4D97-AF65-F5344CB8AC3E}">
        <p14:creationId xmlns:p14="http://schemas.microsoft.com/office/powerpoint/2010/main" val="9592871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40482"/>
            <a:ext cx="8686800" cy="2185214"/>
          </a:xfrm>
          <a:prstGeom prst="rect">
            <a:avLst/>
          </a:prstGeom>
        </p:spPr>
        <p:txBody>
          <a:bodyPr wrap="square">
            <a:spAutoFit/>
          </a:bodyPr>
          <a:lstStyle/>
          <a:p>
            <a:r>
              <a:rPr lang="id-ID" sz="2800" b="1" dirty="0">
                <a:latin typeface="Century Gothic" pitchFamily="34" charset="0"/>
              </a:rPr>
              <a:t>PENGGUNA INTERNET DI </a:t>
            </a:r>
            <a:r>
              <a:rPr lang="id-ID" sz="2800" b="1" dirty="0" smtClean="0">
                <a:latin typeface="Century Gothic" pitchFamily="34" charset="0"/>
              </a:rPr>
              <a:t>DUNIA</a:t>
            </a:r>
            <a:endParaRPr lang="en-US" sz="2800" dirty="0" smtClean="0">
              <a:latin typeface="Century Gothic" pitchFamily="34" charset="0"/>
            </a:endParaRPr>
          </a:p>
          <a:p>
            <a:r>
              <a:rPr lang="id-ID" dirty="0" smtClean="0">
                <a:latin typeface="Berlin Sans FB" pitchFamily="34" charset="0"/>
              </a:rPr>
              <a:t>Pengguna </a:t>
            </a:r>
            <a:r>
              <a:rPr lang="id-ID" dirty="0">
                <a:latin typeface="Berlin Sans FB" pitchFamily="34" charset="0"/>
              </a:rPr>
              <a:t>Internet dari hari ke hari selalu mengalami perkembangan dan salah satu cara mengetahui pengguna Internet dunia adalah dengan melihat data ter-</a:t>
            </a:r>
            <a:r>
              <a:rPr lang="id-ID" i="1" dirty="0">
                <a:latin typeface="Berlin Sans FB" pitchFamily="34" charset="0"/>
              </a:rPr>
              <a:t>update</a:t>
            </a:r>
            <a:r>
              <a:rPr lang="id-ID" dirty="0">
                <a:latin typeface="Berlin Sans FB" pitchFamily="34" charset="0"/>
              </a:rPr>
              <a:t>. Biasanya tempat untuk mengecek atau melihat data urutan pengguna Internet dari seluruh adalah melalui  </a:t>
            </a:r>
            <a:r>
              <a:rPr lang="id-ID" i="1" u="sng" dirty="0">
                <a:latin typeface="Berlin Sans FB" pitchFamily="34" charset="0"/>
                <a:hlinkClick r:id="rId3"/>
              </a:rPr>
              <a:t>Internet World  Stats</a:t>
            </a:r>
            <a:r>
              <a:rPr lang="id-ID" dirty="0">
                <a:latin typeface="Berlin Sans FB" pitchFamily="34" charset="0"/>
              </a:rPr>
              <a:t>   (</a:t>
            </a:r>
            <a:r>
              <a:rPr lang="id-ID" i="1" dirty="0">
                <a:latin typeface="Berlin Sans FB" pitchFamily="34" charset="0"/>
              </a:rPr>
              <a:t>IWS</a:t>
            </a:r>
            <a:r>
              <a:rPr lang="id-ID" dirty="0">
                <a:latin typeface="Berlin Sans FB" pitchFamily="34" charset="0"/>
              </a:rPr>
              <a:t>). Melalui </a:t>
            </a:r>
            <a:r>
              <a:rPr lang="id-ID" i="1" u="sng" dirty="0">
                <a:latin typeface="Berlin Sans FB" pitchFamily="34" charset="0"/>
                <a:hlinkClick r:id="rId4"/>
              </a:rPr>
              <a:t>IWS</a:t>
            </a:r>
            <a:r>
              <a:rPr lang="id-ID" dirty="0">
                <a:latin typeface="Berlin Sans FB" pitchFamily="34" charset="0"/>
              </a:rPr>
              <a:t> kita  bisa melihat perkembangan Pengguna Internet dari tahun ke tahun. Gambar 1 berikut adalah data  pengguna Internet di dunia di berbagai wilayah.</a:t>
            </a:r>
            <a:endParaRPr lang="en-US" dirty="0">
              <a:latin typeface="Berlin Sans FB" pitchFamily="34" charset="0"/>
            </a:endParaRP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 y="2888754"/>
            <a:ext cx="5657850" cy="3671888"/>
          </a:xfrm>
          <a:prstGeom prst="rect">
            <a:avLst/>
          </a:prstGeom>
          <a:noFill/>
          <a:ln>
            <a:noFill/>
          </a:ln>
        </p:spPr>
      </p:pic>
      <p:graphicFrame>
        <p:nvGraphicFramePr>
          <p:cNvPr id="256002" name="Object 2"/>
          <p:cNvGraphicFramePr>
            <a:graphicFrameLocks noChangeAspect="1"/>
          </p:cNvGraphicFramePr>
          <p:nvPr/>
        </p:nvGraphicFramePr>
        <p:xfrm>
          <a:off x="3983038" y="2497138"/>
          <a:ext cx="6894512" cy="3484562"/>
        </p:xfrm>
        <a:graphic>
          <a:graphicData uri="http://schemas.openxmlformats.org/presentationml/2006/ole">
            <mc:AlternateContent xmlns:mc="http://schemas.openxmlformats.org/markup-compatibility/2006">
              <mc:Choice xmlns:v="urn:schemas-microsoft-com:vml" Requires="v">
                <p:oleObj spid="_x0000_s256003" name="Document" r:id="rId7" imgW="5875560" imgH="2675160" progId="Word.Document.12">
                  <p:embed/>
                </p:oleObj>
              </mc:Choice>
              <mc:Fallback>
                <p:oleObj name="Document" r:id="rId7" imgW="5875560" imgH="2675160" progId="Word.Document.12">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3038" y="2497138"/>
                        <a:ext cx="6894512" cy="348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Callout 7"/>
          <p:cNvSpPr/>
          <p:nvPr/>
        </p:nvSpPr>
        <p:spPr>
          <a:xfrm>
            <a:off x="6800850" y="647700"/>
            <a:ext cx="1581150" cy="1066800"/>
          </a:xfrm>
          <a:prstGeom prst="wedgeEllipseCallout">
            <a:avLst>
              <a:gd name="adj1" fmla="val -129267"/>
              <a:gd name="adj2" fmla="val 6237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Berlin Sans FB" pitchFamily="34" charset="0"/>
              </a:rPr>
              <a:t>Soal</a:t>
            </a:r>
            <a:endParaRPr lang="en-US" dirty="0" smtClean="0">
              <a:solidFill>
                <a:srgbClr val="FF0000"/>
              </a:solidFill>
              <a:latin typeface="Berlin Sans FB" pitchFamily="34" charset="0"/>
            </a:endParaRPr>
          </a:p>
          <a:p>
            <a:pPr algn="ctr"/>
            <a:r>
              <a:rPr lang="en-US" dirty="0" smtClean="0">
                <a:solidFill>
                  <a:srgbClr val="FF0000"/>
                </a:solidFill>
                <a:latin typeface="Berlin Sans FB" pitchFamily="34" charset="0"/>
              </a:rPr>
              <a:t>HOTS</a:t>
            </a:r>
            <a:endParaRPr lang="en-US" dirty="0">
              <a:solidFill>
                <a:srgbClr val="FF0000"/>
              </a:solidFill>
              <a:latin typeface="Berlin Sans FB"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12540"/>
            <a:ext cx="8610600" cy="1200329"/>
          </a:xfrm>
          <a:prstGeom prst="rect">
            <a:avLst/>
          </a:prstGeom>
        </p:spPr>
        <p:txBody>
          <a:bodyPr wrap="square">
            <a:spAutoFit/>
          </a:bodyPr>
          <a:lstStyle/>
          <a:p>
            <a:r>
              <a:rPr lang="id-ID" sz="2400" dirty="0"/>
              <a:t>Pengguna Internet di Indonesia adalah 73 juta </a:t>
            </a:r>
            <a:r>
              <a:rPr lang="id-ID" sz="2400" dirty="0" smtClean="0"/>
              <a:t>orang. Dari </a:t>
            </a:r>
            <a:r>
              <a:rPr lang="id-ID" sz="2400" dirty="0"/>
              <a:t>data di atas, hitunglah perbandingan pengguna internet di Indonesia </a:t>
            </a:r>
            <a:r>
              <a:rPr lang="en-US" sz="2400" dirty="0" err="1" smtClean="0"/>
              <a:t>dan</a:t>
            </a:r>
            <a:r>
              <a:rPr lang="id-ID" sz="2400" dirty="0" smtClean="0"/>
              <a:t> </a:t>
            </a:r>
            <a:r>
              <a:rPr lang="id-ID" sz="2400" dirty="0"/>
              <a:t>negara-negara di Asia!</a:t>
            </a: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522096609"/>
              </p:ext>
            </p:extLst>
          </p:nvPr>
        </p:nvGraphicFramePr>
        <p:xfrm>
          <a:off x="0" y="2317657"/>
          <a:ext cx="9428163" cy="4176712"/>
        </p:xfrm>
        <a:graphic>
          <a:graphicData uri="http://schemas.openxmlformats.org/presentationml/2006/ole">
            <mc:AlternateContent xmlns:mc="http://schemas.openxmlformats.org/markup-compatibility/2006">
              <mc:Choice xmlns:v="urn:schemas-microsoft-com:vml" Requires="v">
                <p:oleObj spid="_x0000_s257028" name="Document" r:id="rId4" imgW="5877996" imgH="2607693" progId="Word.Document.12">
                  <p:embed/>
                </p:oleObj>
              </mc:Choice>
              <mc:Fallback>
                <p:oleObj name="Document" r:id="rId4" imgW="5877996" imgH="2607693"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17657"/>
                        <a:ext cx="9428163" cy="417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0717" y="1600200"/>
          <a:ext cx="8734096" cy="4434840"/>
        </p:xfrm>
        <a:graphic>
          <a:graphicData uri="http://schemas.openxmlformats.org/drawingml/2006/table">
            <a:tbl>
              <a:tblPr firstRow="1" bandRow="1">
                <a:tableStyleId>{5C22544A-7EE6-4342-B048-85BDC9FD1C3A}</a:tableStyleId>
              </a:tblPr>
              <a:tblGrid>
                <a:gridCol w="1628595"/>
                <a:gridCol w="1004247"/>
                <a:gridCol w="1040524"/>
                <a:gridCol w="2333296"/>
                <a:gridCol w="961697"/>
                <a:gridCol w="1166648"/>
                <a:gridCol w="599089"/>
              </a:tblGrid>
              <a:tr h="685800">
                <a:tc>
                  <a:txBody>
                    <a:bodyPr/>
                    <a:lstStyle/>
                    <a:p>
                      <a:r>
                        <a:rPr lang="id-ID" sz="1600" dirty="0" smtClean="0">
                          <a:latin typeface="Berlin Sans FB" pitchFamily="34" charset="0"/>
                        </a:rPr>
                        <a:t>Kompetensi Dasar</a:t>
                      </a:r>
                      <a:endParaRPr lang="id-ID" sz="1600" dirty="0">
                        <a:latin typeface="Berlin Sans FB" pitchFamily="34" charset="0"/>
                      </a:endParaRPr>
                    </a:p>
                  </a:txBody>
                  <a:tcPr/>
                </a:tc>
                <a:tc>
                  <a:txBody>
                    <a:bodyPr/>
                    <a:lstStyle/>
                    <a:p>
                      <a:r>
                        <a:rPr lang="id-ID" sz="1600" dirty="0" smtClean="0">
                          <a:latin typeface="Berlin Sans FB" pitchFamily="34" charset="0"/>
                        </a:rPr>
                        <a:t>Materi Pokok</a:t>
                      </a:r>
                      <a:endParaRPr lang="id-ID" sz="1600" dirty="0">
                        <a:latin typeface="Berlin Sans FB" pitchFamily="34" charset="0"/>
                      </a:endParaRPr>
                    </a:p>
                  </a:txBody>
                  <a:tcPr/>
                </a:tc>
                <a:tc>
                  <a:txBody>
                    <a:bodyPr/>
                    <a:lstStyle/>
                    <a:p>
                      <a:r>
                        <a:rPr lang="id-ID" sz="1600" dirty="0" smtClean="0">
                          <a:latin typeface="Berlin Sans FB" pitchFamily="34" charset="0"/>
                        </a:rPr>
                        <a:t>Kelas/</a:t>
                      </a:r>
                    </a:p>
                    <a:p>
                      <a:r>
                        <a:rPr lang="id-ID" sz="1600" dirty="0" smtClean="0">
                          <a:latin typeface="Berlin Sans FB" pitchFamily="34" charset="0"/>
                        </a:rPr>
                        <a:t>Semester</a:t>
                      </a:r>
                      <a:endParaRPr lang="id-ID" sz="1600" dirty="0">
                        <a:latin typeface="Berlin Sans FB" pitchFamily="34" charset="0"/>
                      </a:endParaRPr>
                    </a:p>
                  </a:txBody>
                  <a:tcPr/>
                </a:tc>
                <a:tc>
                  <a:txBody>
                    <a:bodyPr/>
                    <a:lstStyle/>
                    <a:p>
                      <a:r>
                        <a:rPr lang="id-ID" sz="1600" dirty="0" smtClean="0">
                          <a:latin typeface="Berlin Sans FB" pitchFamily="34" charset="0"/>
                        </a:rPr>
                        <a:t>Indikator Soal</a:t>
                      </a:r>
                      <a:endParaRPr lang="id-ID" sz="1600" dirty="0">
                        <a:latin typeface="Berlin Sans FB" pitchFamily="34" charset="0"/>
                      </a:endParaRPr>
                    </a:p>
                  </a:txBody>
                  <a:tcPr/>
                </a:tc>
                <a:tc>
                  <a:txBody>
                    <a:bodyPr/>
                    <a:lstStyle/>
                    <a:p>
                      <a:r>
                        <a:rPr lang="id-ID" sz="1600" dirty="0" smtClean="0">
                          <a:latin typeface="Berlin Sans FB" pitchFamily="34" charset="0"/>
                        </a:rPr>
                        <a:t>Bentuk</a:t>
                      </a:r>
                    </a:p>
                    <a:p>
                      <a:r>
                        <a:rPr lang="id-ID" sz="1600" dirty="0" smtClean="0">
                          <a:latin typeface="Berlin Sans FB" pitchFamily="34" charset="0"/>
                        </a:rPr>
                        <a:t>Soal</a:t>
                      </a:r>
                      <a:endParaRPr lang="id-ID" sz="1600" dirty="0">
                        <a:latin typeface="Berlin Sans FB" pitchFamily="34" charset="0"/>
                      </a:endParaRPr>
                    </a:p>
                  </a:txBody>
                  <a:tcPr/>
                </a:tc>
                <a:tc>
                  <a:txBody>
                    <a:bodyPr/>
                    <a:lstStyle/>
                    <a:p>
                      <a:r>
                        <a:rPr lang="id-ID" sz="1600" dirty="0" smtClean="0">
                          <a:latin typeface="Berlin Sans FB" pitchFamily="34" charset="0"/>
                        </a:rPr>
                        <a:t>Level</a:t>
                      </a:r>
                    </a:p>
                    <a:p>
                      <a:r>
                        <a:rPr lang="id-ID" sz="1600" dirty="0" smtClean="0">
                          <a:latin typeface="Berlin Sans FB" pitchFamily="34" charset="0"/>
                        </a:rPr>
                        <a:t>Kognf</a:t>
                      </a:r>
                      <a:endParaRPr lang="id-ID" sz="1600" dirty="0">
                        <a:latin typeface="Berlin Sans FB" pitchFamily="34" charset="0"/>
                      </a:endParaRPr>
                    </a:p>
                  </a:txBody>
                  <a:tcPr/>
                </a:tc>
                <a:tc>
                  <a:txBody>
                    <a:bodyPr/>
                    <a:lstStyle/>
                    <a:p>
                      <a:r>
                        <a:rPr lang="id-ID" sz="1600" dirty="0" smtClean="0">
                          <a:latin typeface="Berlin Sans FB" pitchFamily="34" charset="0"/>
                        </a:rPr>
                        <a:t>No </a:t>
                      </a:r>
                    </a:p>
                    <a:p>
                      <a:r>
                        <a:rPr lang="id-ID" sz="1600" dirty="0" smtClean="0">
                          <a:latin typeface="Berlin Sans FB" pitchFamily="34" charset="0"/>
                        </a:rPr>
                        <a:t>Soal</a:t>
                      </a:r>
                      <a:endParaRPr lang="id-ID" sz="1600" dirty="0">
                        <a:latin typeface="Berlin Sans FB" pitchFamily="34" charset="0"/>
                      </a:endParaRPr>
                    </a:p>
                  </a:txBody>
                  <a:tcPr/>
                </a:tc>
              </a:tr>
              <a:tr h="3327795">
                <a:tc>
                  <a:txBody>
                    <a:bodyPr/>
                    <a:lstStyle/>
                    <a:p>
                      <a:pPr marL="361950" indent="-361950"/>
                      <a:r>
                        <a:rPr lang="id-ID" sz="1600" dirty="0" smtClean="0">
                          <a:latin typeface="Berlin Sans FB" pitchFamily="34" charset="0"/>
                        </a:rPr>
                        <a:t>3.1. 	Menganalisis berbagai kasus pelamnggaran HAM secara argumentatif dan saling keterhubungan antara aspek ideal, instrumental dan praksis sila-sila Pancasila</a:t>
                      </a:r>
                      <a:endParaRPr lang="id-ID" sz="1600" dirty="0">
                        <a:latin typeface="Berlin Sans FB" pitchFamily="34" charset="0"/>
                      </a:endParaRPr>
                    </a:p>
                  </a:txBody>
                  <a:tcPr/>
                </a:tc>
                <a:tc>
                  <a:txBody>
                    <a:bodyPr/>
                    <a:lstStyle/>
                    <a:p>
                      <a:r>
                        <a:rPr lang="id-ID" sz="1600" dirty="0" smtClean="0">
                          <a:latin typeface="Berlin Sans FB" pitchFamily="34" charset="0"/>
                        </a:rPr>
                        <a:t>Hak</a:t>
                      </a:r>
                      <a:r>
                        <a:rPr lang="id-ID" sz="1600" baseline="0" dirty="0" smtClean="0">
                          <a:latin typeface="Berlin Sans FB" pitchFamily="34" charset="0"/>
                        </a:rPr>
                        <a:t> asasi manusia dalam Pancasila</a:t>
                      </a:r>
                      <a:endParaRPr lang="id-ID" sz="1600" dirty="0">
                        <a:latin typeface="Berlin Sans FB" pitchFamily="34" charset="0"/>
                      </a:endParaRPr>
                    </a:p>
                  </a:txBody>
                  <a:tcPr/>
                </a:tc>
                <a:tc>
                  <a:txBody>
                    <a:bodyPr/>
                    <a:lstStyle/>
                    <a:p>
                      <a:pPr marL="268288" indent="-268288">
                        <a:spcBef>
                          <a:spcPts val="600"/>
                        </a:spcBef>
                        <a:buFont typeface="+mj-lt"/>
                        <a:buAutoNum type="arabicPeriod"/>
                      </a:pPr>
                      <a:endParaRPr lang="id-ID" sz="1600" dirty="0">
                        <a:latin typeface="Berlin Sans FB" pitchFamily="34" charset="0"/>
                      </a:endParaRPr>
                    </a:p>
                  </a:txBody>
                  <a:tcPr/>
                </a:tc>
                <a:tc>
                  <a:txBody>
                    <a:bodyPr/>
                    <a:lstStyle/>
                    <a:p>
                      <a:pPr marL="268288" indent="-268288">
                        <a:buFont typeface="+mj-lt"/>
                        <a:buAutoNum type="arabicPeriod"/>
                      </a:pPr>
                      <a:r>
                        <a:rPr lang="id-ID" sz="1600" dirty="0" smtClean="0">
                          <a:latin typeface="Berlin Sans FB" pitchFamily="34" charset="0"/>
                        </a:rPr>
                        <a:t>Peserta didik</a:t>
                      </a:r>
                      <a:r>
                        <a:rPr lang="id-ID" sz="1600" baseline="0" dirty="0" smtClean="0">
                          <a:latin typeface="Berlin Sans FB" pitchFamily="34" charset="0"/>
                        </a:rPr>
                        <a:t> dapat mengevaluasi HAM yang diajikan dalam sebuah wacana</a:t>
                      </a:r>
                    </a:p>
                    <a:p>
                      <a:pPr marL="268288" indent="-268288">
                        <a:spcBef>
                          <a:spcPts val="1800"/>
                        </a:spcBef>
                        <a:buFont typeface="+mj-lt"/>
                        <a:buAutoNum type="arabicPeriod"/>
                      </a:pPr>
                      <a:r>
                        <a:rPr lang="id-ID" sz="1600" baseline="0" dirty="0" smtClean="0">
                          <a:latin typeface="Berlin Sans FB" pitchFamily="34" charset="0"/>
                        </a:rPr>
                        <a:t>Peserta didik dapat memprediksi pelanggaran HAM yang diajikan dalam sebuah wacana</a:t>
                      </a:r>
                      <a:endParaRPr lang="id-ID" sz="1600" dirty="0">
                        <a:latin typeface="Berlin Sans FB" pitchFamily="34" charset="0"/>
                      </a:endParaRPr>
                    </a:p>
                  </a:txBody>
                  <a:tcPr/>
                </a:tc>
                <a:tc>
                  <a:txBody>
                    <a:bodyPr/>
                    <a:lstStyle/>
                    <a:p>
                      <a:pPr algn="ctr"/>
                      <a:r>
                        <a:rPr lang="id-ID" sz="1600" dirty="0" smtClean="0">
                          <a:latin typeface="Berlin Sans FB" pitchFamily="34" charset="0"/>
                        </a:rPr>
                        <a:t>Uraian</a:t>
                      </a:r>
                      <a:endParaRPr lang="id-ID" sz="1600" dirty="0">
                        <a:latin typeface="Berlin Sans FB" pitchFamily="34" charset="0"/>
                      </a:endParaRPr>
                    </a:p>
                  </a:txBody>
                  <a:tcPr/>
                </a:tc>
                <a:tc>
                  <a:txBody>
                    <a:bodyPr/>
                    <a:lstStyle/>
                    <a:p>
                      <a:pPr algn="ctr"/>
                      <a:r>
                        <a:rPr lang="id-ID" sz="1600" dirty="0" smtClean="0">
                          <a:latin typeface="Berlin Sans FB" pitchFamily="34" charset="0"/>
                        </a:rPr>
                        <a:t>Penalaran</a:t>
                      </a:r>
                    </a:p>
                    <a:p>
                      <a:pPr algn="ctr"/>
                      <a:r>
                        <a:rPr lang="id-ID" sz="1600" dirty="0" smtClean="0">
                          <a:latin typeface="Berlin Sans FB" pitchFamily="34" charset="0"/>
                        </a:rPr>
                        <a:t>C5</a:t>
                      </a:r>
                    </a:p>
                    <a:p>
                      <a:pPr algn="ctr"/>
                      <a:endParaRPr lang="id-ID" sz="1600" dirty="0" smtClean="0">
                        <a:latin typeface="Berlin Sans FB" pitchFamily="34" charset="0"/>
                      </a:endParaRPr>
                    </a:p>
                    <a:p>
                      <a:pPr algn="ctr"/>
                      <a:endParaRPr lang="id-ID" sz="1600" dirty="0" smtClean="0">
                        <a:latin typeface="Berlin Sans FB" pitchFamily="34" charset="0"/>
                      </a:endParaRPr>
                    </a:p>
                    <a:p>
                      <a:pPr algn="ctr"/>
                      <a:endParaRPr lang="id-ID" sz="1600" dirty="0" smtClean="0">
                        <a:latin typeface="Berlin Sans FB" pitchFamily="34" charset="0"/>
                      </a:endParaRPr>
                    </a:p>
                    <a:p>
                      <a:pPr algn="ctr"/>
                      <a:r>
                        <a:rPr lang="id-ID" sz="1600" dirty="0" smtClean="0">
                          <a:latin typeface="Berlin Sans FB" pitchFamily="34" charset="0"/>
                        </a:rPr>
                        <a:t>Penalaran</a:t>
                      </a:r>
                    </a:p>
                    <a:p>
                      <a:pPr algn="ctr"/>
                      <a:r>
                        <a:rPr lang="id-ID" sz="1600" dirty="0" smtClean="0">
                          <a:latin typeface="Berlin Sans FB" pitchFamily="34" charset="0"/>
                        </a:rPr>
                        <a:t>C6</a:t>
                      </a:r>
                    </a:p>
                    <a:p>
                      <a:pPr algn="ctr"/>
                      <a:endParaRPr lang="id-ID" sz="1600" dirty="0">
                        <a:latin typeface="Berlin Sans FB" pitchFamily="34" charset="0"/>
                      </a:endParaRPr>
                    </a:p>
                  </a:txBody>
                  <a:tcPr/>
                </a:tc>
                <a:tc>
                  <a:txBody>
                    <a:bodyPr/>
                    <a:lstStyle/>
                    <a:p>
                      <a:pPr algn="ctr"/>
                      <a:r>
                        <a:rPr lang="id-ID" sz="1600" dirty="0" smtClean="0">
                          <a:latin typeface="Berlin Sans FB" pitchFamily="34" charset="0"/>
                        </a:rPr>
                        <a:t>1</a:t>
                      </a:r>
                    </a:p>
                    <a:p>
                      <a:pPr algn="ctr"/>
                      <a:endParaRPr lang="id-ID" sz="1600" dirty="0" smtClean="0">
                        <a:latin typeface="Berlin Sans FB" pitchFamily="34" charset="0"/>
                      </a:endParaRPr>
                    </a:p>
                    <a:p>
                      <a:pPr algn="ctr"/>
                      <a:endParaRPr lang="id-ID" sz="1600" dirty="0" smtClean="0">
                        <a:latin typeface="Berlin Sans FB" pitchFamily="34" charset="0"/>
                      </a:endParaRPr>
                    </a:p>
                    <a:p>
                      <a:pPr algn="ctr"/>
                      <a:endParaRPr lang="id-ID" sz="1600" dirty="0" smtClean="0">
                        <a:latin typeface="Berlin Sans FB" pitchFamily="34" charset="0"/>
                      </a:endParaRPr>
                    </a:p>
                    <a:p>
                      <a:pPr algn="ctr"/>
                      <a:endParaRPr lang="id-ID" sz="1600" dirty="0" smtClean="0">
                        <a:latin typeface="Berlin Sans FB" pitchFamily="34" charset="0"/>
                      </a:endParaRPr>
                    </a:p>
                    <a:p>
                      <a:pPr algn="ctr"/>
                      <a:r>
                        <a:rPr lang="id-ID" sz="1600" dirty="0" smtClean="0">
                          <a:latin typeface="Berlin Sans FB" pitchFamily="34" charset="0"/>
                        </a:rPr>
                        <a:t>2</a:t>
                      </a:r>
                    </a:p>
                    <a:p>
                      <a:pPr algn="ctr"/>
                      <a:endParaRPr lang="id-ID" sz="1600" dirty="0">
                        <a:latin typeface="Berlin Sans FB" pitchFamily="34" charset="0"/>
                      </a:endParaRPr>
                    </a:p>
                  </a:txBody>
                  <a:tcPr/>
                </a:tc>
              </a:tr>
            </a:tbl>
          </a:graphicData>
        </a:graphic>
      </p:graphicFrame>
      <p:graphicFrame>
        <p:nvGraphicFramePr>
          <p:cNvPr id="82946" name="Object 2"/>
          <p:cNvGraphicFramePr>
            <a:graphicFrameLocks noChangeAspect="1"/>
          </p:cNvGraphicFramePr>
          <p:nvPr/>
        </p:nvGraphicFramePr>
        <p:xfrm>
          <a:off x="-627993" y="8718380"/>
          <a:ext cx="10134600" cy="8382000"/>
        </p:xfrm>
        <a:graphic>
          <a:graphicData uri="http://schemas.openxmlformats.org/presentationml/2006/ole">
            <mc:AlternateContent xmlns:mc="http://schemas.openxmlformats.org/markup-compatibility/2006">
              <mc:Choice xmlns:v="urn:schemas-microsoft-com:vml" Requires="v">
                <p:oleObj spid="_x0000_s82947" name="Document" r:id="rId4" imgW="4444720" imgH="2693945" progId="Word.Document.12">
                  <p:embed/>
                </p:oleObj>
              </mc:Choice>
              <mc:Fallback>
                <p:oleObj name="Document" r:id="rId4" imgW="4444720" imgH="2693945"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993" y="8718380"/>
                        <a:ext cx="10134600" cy="838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024386" y="575620"/>
            <a:ext cx="2976712" cy="830997"/>
          </a:xfrm>
          <a:prstGeom prst="rect">
            <a:avLst/>
          </a:prstGeom>
          <a:noFill/>
        </p:spPr>
        <p:txBody>
          <a:bodyPr wrap="square" rtlCol="0">
            <a:spAutoFit/>
          </a:bodyPr>
          <a:lstStyle/>
          <a:p>
            <a:r>
              <a:rPr lang="en-US" sz="1600" dirty="0" smtClean="0">
                <a:latin typeface="Century Gothic" pitchFamily="34" charset="0"/>
                <a:cs typeface="Arial" pitchFamily="34" charset="0"/>
              </a:rPr>
              <a:t>Mata </a:t>
            </a:r>
            <a:r>
              <a:rPr lang="en-US" sz="1600" dirty="0" err="1" smtClean="0">
                <a:latin typeface="Century Gothic" pitchFamily="34" charset="0"/>
                <a:cs typeface="Arial" pitchFamily="34" charset="0"/>
              </a:rPr>
              <a:t>Pelajaran</a:t>
            </a:r>
            <a:r>
              <a:rPr lang="en-US" sz="1600" dirty="0" smtClean="0">
                <a:latin typeface="Century Gothic" pitchFamily="34" charset="0"/>
                <a:cs typeface="Arial" pitchFamily="34" charset="0"/>
              </a:rPr>
              <a:t>	: </a:t>
            </a:r>
            <a:r>
              <a:rPr lang="en-US" sz="1600" dirty="0" err="1" smtClean="0">
                <a:latin typeface="Century Gothic" pitchFamily="34" charset="0"/>
                <a:cs typeface="Arial" pitchFamily="34" charset="0"/>
              </a:rPr>
              <a:t>PPKn</a:t>
            </a:r>
            <a:endParaRPr lang="en-US" sz="1600" dirty="0" smtClean="0">
              <a:latin typeface="Century Gothic" pitchFamily="34" charset="0"/>
              <a:cs typeface="Arial" pitchFamily="34" charset="0"/>
            </a:endParaRPr>
          </a:p>
          <a:p>
            <a:r>
              <a:rPr lang="en-US" sz="1600" dirty="0" err="1" smtClean="0">
                <a:latin typeface="Century Gothic" pitchFamily="34" charset="0"/>
                <a:cs typeface="Arial" pitchFamily="34" charset="0"/>
              </a:rPr>
              <a:t>Peminatan</a:t>
            </a:r>
            <a:r>
              <a:rPr lang="en-US" sz="1600" dirty="0" smtClean="0">
                <a:latin typeface="Century Gothic" pitchFamily="34" charset="0"/>
                <a:cs typeface="Arial" pitchFamily="34" charset="0"/>
              </a:rPr>
              <a:t>	: </a:t>
            </a:r>
            <a:r>
              <a:rPr lang="id-ID" sz="1600" dirty="0" smtClean="0">
                <a:latin typeface="Century Gothic" pitchFamily="34" charset="0"/>
                <a:cs typeface="Arial" pitchFamily="34" charset="0"/>
              </a:rPr>
              <a:t>---</a:t>
            </a:r>
            <a:endParaRPr lang="en-US" sz="1600" dirty="0" smtClean="0">
              <a:latin typeface="Century Gothic" pitchFamily="34" charset="0"/>
              <a:cs typeface="Arial" pitchFamily="34" charset="0"/>
            </a:endParaRPr>
          </a:p>
          <a:p>
            <a:r>
              <a:rPr lang="en-US" sz="1600" dirty="0" err="1" smtClean="0">
                <a:latin typeface="Century Gothic" pitchFamily="34" charset="0"/>
                <a:cs typeface="Arial" pitchFamily="34" charset="0"/>
              </a:rPr>
              <a:t>Kelas</a:t>
            </a:r>
            <a:r>
              <a:rPr lang="en-US" sz="1600" dirty="0" smtClean="0">
                <a:latin typeface="Century Gothic" pitchFamily="34" charset="0"/>
                <a:cs typeface="Arial" pitchFamily="34" charset="0"/>
              </a:rPr>
              <a:t>/Semester	: XII/1</a:t>
            </a:r>
            <a:endParaRPr lang="en-US" sz="1600" dirty="0">
              <a:latin typeface="Century Gothic" pitchFamily="34" charset="0"/>
              <a:cs typeface="Arial" pitchFamily="34" charset="0"/>
            </a:endParaRPr>
          </a:p>
        </p:txBody>
      </p:sp>
      <p:sp>
        <p:nvSpPr>
          <p:cNvPr id="7" name="TextBox 6"/>
          <p:cNvSpPr txBox="1"/>
          <p:nvPr/>
        </p:nvSpPr>
        <p:spPr>
          <a:xfrm>
            <a:off x="3342290" y="113956"/>
            <a:ext cx="2277808" cy="523220"/>
          </a:xfrm>
          <a:prstGeom prst="rect">
            <a:avLst/>
          </a:prstGeom>
          <a:noFill/>
        </p:spPr>
        <p:txBody>
          <a:bodyPr wrap="square" rtlCol="0">
            <a:spAutoFit/>
            <a:scene3d>
              <a:camera prst="orthographicFront"/>
              <a:lightRig rig="soft" dir="t">
                <a:rot lat="0" lon="0" rev="10800000"/>
              </a:lightRig>
            </a:scene3d>
            <a:sp3d>
              <a:contourClr>
                <a:srgbClr val="DDDDDD"/>
              </a:contourClr>
            </a:sp3d>
          </a:bodyPr>
          <a:lstStyle/>
          <a:p>
            <a:pPr algn="ctr"/>
            <a:r>
              <a:rPr lang="en-US" sz="2800" b="1" spc="150" dirty="0" smtClean="0">
                <a:ln w="11430">
                  <a:noFill/>
                </a:ln>
                <a:effectLst>
                  <a:outerShdw blurRad="25400" algn="tl" rotWithShape="0">
                    <a:srgbClr val="000000">
                      <a:alpha val="43000"/>
                    </a:srgbClr>
                  </a:outerShdw>
                </a:effectLst>
                <a:latin typeface="Century Gothic" pitchFamily="34" charset="0"/>
                <a:cs typeface="Arial Rounded MT Bold"/>
              </a:rPr>
              <a:t>Kisi-Kisi</a:t>
            </a:r>
            <a:endParaRPr lang="en-US" sz="2800" b="1" i="1" dirty="0">
              <a:ln w="12700">
                <a:noFill/>
                <a:prstDash val="solid"/>
              </a:ln>
              <a:latin typeface="Century Gothic"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sp>
        <p:nvSpPr>
          <p:cNvPr id="10" name="Rectangle 1"/>
          <p:cNvSpPr>
            <a:spLocks noChangeArrowheads="1"/>
          </p:cNvSpPr>
          <p:nvPr/>
        </p:nvSpPr>
        <p:spPr bwMode="auto">
          <a:xfrm>
            <a:off x="231228" y="1454012"/>
            <a:ext cx="6595241"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Cerita ini tentang seorang kakek yang sederhana, hidup sebagai orang kampung yang bersahaja. Suatu sore, ia mendapati pohon pepaya di depan rumahnya telah berbuah. Walaupun hanya dua buah namun telah menguning dan siap dipanen. Ia berencana memetik buah itu di keesokan hari. Namun, tatkala pagi tiba, ia mendapati satu buah pepayanya hilang dicuri orang.</a:t>
            </a:r>
            <a:endParaRPr kumimoji="0" lang="id-ID" sz="2000" b="0"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5" name="TextBox 4"/>
          <p:cNvSpPr txBox="1"/>
          <p:nvPr/>
        </p:nvSpPr>
        <p:spPr>
          <a:xfrm>
            <a:off x="964324" y="291805"/>
            <a:ext cx="5486400" cy="523220"/>
          </a:xfrm>
          <a:prstGeom prst="rect">
            <a:avLst/>
          </a:prstGeom>
          <a:noFill/>
        </p:spPr>
        <p:txBody>
          <a:bodyPr wrap="square" rtlCol="0">
            <a:spAutoFit/>
          </a:bodyPr>
          <a:lstStyle/>
          <a:p>
            <a:r>
              <a:rPr lang="id-ID" sz="2800" b="1" dirty="0">
                <a:latin typeface="Century Gothic" pitchFamily="34" charset="0"/>
              </a:rPr>
              <a:t>KAKEK DAN PENCURI PEPAYA</a:t>
            </a:r>
            <a:endParaRPr lang="en-US" sz="2800" dirty="0">
              <a:latin typeface="Century Gothic" pitchFamily="34" charset="0"/>
            </a:endParaRPr>
          </a:p>
        </p:txBody>
      </p:sp>
      <p:sp>
        <p:nvSpPr>
          <p:cNvPr id="11" name="Rectangle 10"/>
          <p:cNvSpPr/>
          <p:nvPr/>
        </p:nvSpPr>
        <p:spPr>
          <a:xfrm>
            <a:off x="228600" y="4191000"/>
            <a:ext cx="8610600" cy="2246769"/>
          </a:xfrm>
          <a:prstGeom prst="rect">
            <a:avLst/>
          </a:prstGeom>
        </p:spPr>
        <p:txBody>
          <a:bodyPr wrap="square">
            <a:spAutoFit/>
          </a:bodyPr>
          <a:lstStyle/>
          <a:p>
            <a:r>
              <a:rPr lang="id-ID" sz="2000" dirty="0" smtClean="0">
                <a:latin typeface="Century Gothic" pitchFamily="34" charset="0"/>
              </a:rPr>
              <a:t>Kakek itu begitu bersedih, hingga istrinya merasa heran. “Suamiku, jangan hanya karena sebuah pepaya saja engkau demikian murung” ujar sang istri. “Bukan itu yang aku sedihkan,” jawab sang kakek.  “Aku berpikir, betapa sulitnya orang itu mengambil pepaya kita. Ia harus sembunyi-sembunyi di tengah malam agar tidak ketahuan orang. Belum lagi mesti memanjatnya dengan susah payah untuk bisa memetik pepaya.”</a:t>
            </a:r>
            <a:endParaRPr lang="id-ID" sz="2000" dirty="0">
              <a:latin typeface="Century Gothic" pitchFamily="34" charset="0"/>
            </a:endParaRPr>
          </a:p>
        </p:txBody>
      </p:sp>
      <p:pic>
        <p:nvPicPr>
          <p:cNvPr id="100354" name="Picture 2" descr="Image result for pohon pepaya"/>
          <p:cNvPicPr>
            <a:picLocks noChangeAspect="1" noChangeArrowheads="1"/>
          </p:cNvPicPr>
          <p:nvPr/>
        </p:nvPicPr>
        <p:blipFill>
          <a:blip r:embed="rId2" cstate="print"/>
          <a:srcRect l="21986" r="17601"/>
          <a:stretch>
            <a:fillRect/>
          </a:stretch>
        </p:blipFill>
        <p:spPr bwMode="auto">
          <a:xfrm>
            <a:off x="6574221" y="1560785"/>
            <a:ext cx="2301766" cy="2475187"/>
          </a:xfrm>
          <a:prstGeom prst="rect">
            <a:avLst/>
          </a:prstGeom>
          <a:ln>
            <a:noFill/>
          </a:ln>
          <a:effectLst>
            <a:softEdge rad="112500"/>
          </a:effectLst>
        </p:spPr>
      </p:pic>
    </p:spTree>
    <p:extLst>
      <p:ext uri="{BB962C8B-B14F-4D97-AF65-F5344CB8AC3E}">
        <p14:creationId xmlns:p14="http://schemas.microsoft.com/office/powerpoint/2010/main" val="13384273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sp>
        <p:nvSpPr>
          <p:cNvPr id="11" name="Rectangle 10"/>
          <p:cNvSpPr/>
          <p:nvPr/>
        </p:nvSpPr>
        <p:spPr>
          <a:xfrm>
            <a:off x="677916" y="898635"/>
            <a:ext cx="8161283" cy="4708981"/>
          </a:xfrm>
          <a:prstGeom prst="rect">
            <a:avLst/>
          </a:prstGeom>
        </p:spPr>
        <p:txBody>
          <a:bodyPr wrap="square">
            <a:spAutoFit/>
          </a:bodyPr>
          <a:lstStyle/>
          <a:p>
            <a:r>
              <a:rPr lang="id-ID" sz="2000" dirty="0" smtClean="0">
                <a:latin typeface="Century Gothic" pitchFamily="34" charset="0"/>
              </a:rPr>
              <a:t>“Oleh karena itu istriku...,” lanjut sang kakek. “Saya akan meminjam tangga dan saya taruh di bawah pohon pepaya kita. Mudah-mudahan ia datang kembali malam ini dan tidak akan kesulitan lagi mengambil pepaya yang satunya.” Namun saat pagi kembali hadir, ia mendapati pepaya yang tinggal sebuah itu tetap ada beserta tangganya tanpa bergeser sedikitpun.  Sang Kakek tetap menunggu. Namun di pagi berikutnya, tetap saja buah pepaya itu masih di tempatnya.</a:t>
            </a:r>
            <a:br>
              <a:rPr lang="id-ID" sz="2000" dirty="0" smtClean="0">
                <a:latin typeface="Century Gothic" pitchFamily="34" charset="0"/>
              </a:rPr>
            </a:br>
            <a:r>
              <a:rPr lang="id-ID" sz="2000" dirty="0" smtClean="0">
                <a:latin typeface="Century Gothic" pitchFamily="34" charset="0"/>
              </a:rPr>
              <a:t/>
            </a:r>
            <a:br>
              <a:rPr lang="id-ID" sz="2000" dirty="0" smtClean="0">
                <a:latin typeface="Century Gothic" pitchFamily="34" charset="0"/>
              </a:rPr>
            </a:br>
            <a:r>
              <a:rPr lang="id-ID" sz="2000" dirty="0" smtClean="0">
                <a:latin typeface="Century Gothic" pitchFamily="34" charset="0"/>
              </a:rPr>
              <a:t>Di sore harinya, sang kakek kedatangan seorang tamu yang menenteng dua buah pepaya besar di tangannya. Sang kakek belum pernah mengenal si tamu tersebut. Singkat cerita, setelah berbincang lama, sang tamu dengan amat menyesal mengaku bahwa </a:t>
            </a:r>
            <a:r>
              <a:rPr lang="en-US" sz="2000" dirty="0" smtClean="0">
                <a:latin typeface="Century Gothic" pitchFamily="34" charset="0"/>
              </a:rPr>
              <a:t>d</a:t>
            </a:r>
            <a:r>
              <a:rPr lang="id-ID" sz="2000" dirty="0" smtClean="0">
                <a:latin typeface="Century Gothic" pitchFamily="34" charset="0"/>
              </a:rPr>
              <a:t>ialah yang telah mencuri pepayanya.</a:t>
            </a:r>
            <a:br>
              <a:rPr lang="id-ID" sz="2000" dirty="0" smtClean="0">
                <a:latin typeface="Century Gothic" pitchFamily="34" charset="0"/>
              </a:rPr>
            </a:br>
            <a:endParaRPr lang="id-ID" sz="2000" dirty="0">
              <a:latin typeface="Century Gothic" pitchFamily="34" charset="0"/>
            </a:endParaRPr>
          </a:p>
        </p:txBody>
      </p:sp>
    </p:spTree>
    <p:extLst>
      <p:ext uri="{BB962C8B-B14F-4D97-AF65-F5344CB8AC3E}">
        <p14:creationId xmlns:p14="http://schemas.microsoft.com/office/powerpoint/2010/main" val="3355368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4674" name="Picture 2"/>
          <p:cNvPicPr>
            <a:picLocks noChangeAspect="1" noChangeArrowheads="1"/>
          </p:cNvPicPr>
          <p:nvPr/>
        </p:nvPicPr>
        <p:blipFill>
          <a:blip r:embed="rId2" cstate="print"/>
          <a:srcRect/>
          <a:stretch>
            <a:fillRect/>
          </a:stretch>
        </p:blipFill>
        <p:spPr bwMode="auto">
          <a:xfrm>
            <a:off x="95250" y="47624"/>
            <a:ext cx="8877299" cy="658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sp>
        <p:nvSpPr>
          <p:cNvPr id="4" name="Rectangle 3"/>
          <p:cNvSpPr/>
          <p:nvPr/>
        </p:nvSpPr>
        <p:spPr>
          <a:xfrm>
            <a:off x="228600" y="1447800"/>
            <a:ext cx="8458200" cy="2677656"/>
          </a:xfrm>
          <a:prstGeom prst="rect">
            <a:avLst/>
          </a:prstGeom>
        </p:spPr>
        <p:txBody>
          <a:bodyPr wrap="square">
            <a:spAutoFit/>
          </a:bodyPr>
          <a:lstStyle/>
          <a:p>
            <a:r>
              <a:rPr lang="id-ID" sz="2400" dirty="0" smtClean="0">
                <a:latin typeface="Century Gothic" pitchFamily="34" charset="0"/>
              </a:rPr>
              <a:t>“Sebenarnya, di</a:t>
            </a:r>
            <a:r>
              <a:rPr lang="en-US" sz="2400" dirty="0" smtClean="0">
                <a:latin typeface="Century Gothic" pitchFamily="34" charset="0"/>
              </a:rPr>
              <a:t> </a:t>
            </a:r>
            <a:r>
              <a:rPr lang="id-ID" sz="2400" dirty="0" smtClean="0">
                <a:latin typeface="Century Gothic" pitchFamily="34" charset="0"/>
              </a:rPr>
              <a:t>malam berikutnya saya ingin mencuri buah pepaya yang tersisa. Namun saat saya menemukan ada tangga di sana, saya tersadarkan dan sejak itu saya bertekad untuk tidak mencuri lagi. Untuk itu, saya kembalikan pepaya Anda dan untuk menebus kesalahan saya, saya hadiahkan pepaya yang baru saya beli di pasar untuk Anda.”</a:t>
            </a:r>
            <a:endParaRPr lang="id-ID" sz="2400" dirty="0">
              <a:latin typeface="Century Gothic" pitchFamily="34" charset="0"/>
            </a:endParaRPr>
          </a:p>
        </p:txBody>
      </p:sp>
      <p:sp>
        <p:nvSpPr>
          <p:cNvPr id="3" name="Rectangle 2"/>
          <p:cNvSpPr/>
          <p:nvPr/>
        </p:nvSpPr>
        <p:spPr>
          <a:xfrm>
            <a:off x="4419600" y="4267200"/>
            <a:ext cx="4572000" cy="830997"/>
          </a:xfrm>
          <a:prstGeom prst="rect">
            <a:avLst/>
          </a:prstGeom>
        </p:spPr>
        <p:txBody>
          <a:bodyPr>
            <a:spAutoFit/>
          </a:bodyPr>
          <a:lstStyle/>
          <a:p>
            <a:pPr>
              <a:buNone/>
            </a:pPr>
            <a:r>
              <a:rPr lang="id-ID" sz="1600" dirty="0">
                <a:latin typeface="Century Gothic" pitchFamily="34" charset="0"/>
              </a:rPr>
              <a:t>Diambil dari </a:t>
            </a:r>
            <a:r>
              <a:rPr lang="id-ID" sz="1600" u="sng" dirty="0">
                <a:latin typeface="Century Gothic" pitchFamily="34" charset="0"/>
                <a:hlinkClick r:id="rId2"/>
              </a:rPr>
              <a:t>http://www.kisahinspirasi.com/2012/09/kisah-kakek-dan-pencuri-pepaya.html</a:t>
            </a:r>
            <a:endParaRPr lang="id-ID" sz="1600" dirty="0">
              <a:latin typeface="Century Gothic" pitchFamily="34" charset="0"/>
            </a:endParaRPr>
          </a:p>
        </p:txBody>
      </p:sp>
    </p:spTree>
    <p:extLst>
      <p:ext uri="{BB962C8B-B14F-4D97-AF65-F5344CB8AC3E}">
        <p14:creationId xmlns:p14="http://schemas.microsoft.com/office/powerpoint/2010/main" val="26247719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sp>
        <p:nvSpPr>
          <p:cNvPr id="4" name="Rectangle 3"/>
          <p:cNvSpPr/>
          <p:nvPr/>
        </p:nvSpPr>
        <p:spPr>
          <a:xfrm>
            <a:off x="304800" y="457200"/>
            <a:ext cx="8458200" cy="5847755"/>
          </a:xfrm>
          <a:prstGeom prst="rect">
            <a:avLst/>
          </a:prstGeom>
        </p:spPr>
        <p:txBody>
          <a:bodyPr wrap="square">
            <a:spAutoFit/>
          </a:bodyPr>
          <a:lstStyle/>
          <a:p>
            <a:r>
              <a:rPr lang="en-US" sz="2800" b="1" u="sng" dirty="0" smtClean="0">
                <a:latin typeface="Century Gothic" pitchFamily="34" charset="0"/>
              </a:rPr>
              <a:t>PERTANYAAN</a:t>
            </a:r>
          </a:p>
          <a:p>
            <a:pPr marL="457200" indent="-457200">
              <a:spcBef>
                <a:spcPts val="1200"/>
              </a:spcBef>
              <a:buFont typeface="+mj-lt"/>
              <a:buAutoNum type="arabicPeriod"/>
            </a:pPr>
            <a:r>
              <a:rPr lang="id-ID" sz="2400" dirty="0">
                <a:latin typeface="Century Gothic" pitchFamily="34" charset="0"/>
              </a:rPr>
              <a:t>Ani berpendapat bahwa sifat Kakek tersebut dermawan. Setujukah kamu dengan pendapat </a:t>
            </a:r>
            <a:r>
              <a:rPr lang="en-US" sz="2400" dirty="0" err="1" smtClean="0">
                <a:latin typeface="Century Gothic" pitchFamily="34" charset="0"/>
              </a:rPr>
              <a:t>Ani</a:t>
            </a:r>
            <a:r>
              <a:rPr lang="id-ID" sz="2400" dirty="0" smtClean="0">
                <a:latin typeface="Century Gothic" pitchFamily="34" charset="0"/>
              </a:rPr>
              <a:t> </a:t>
            </a:r>
            <a:r>
              <a:rPr lang="id-ID" sz="2400" dirty="0">
                <a:latin typeface="Century Gothic" pitchFamily="34" charset="0"/>
              </a:rPr>
              <a:t>tersebut? Jelaskan alasanmu!</a:t>
            </a:r>
          </a:p>
          <a:p>
            <a:pPr marL="457200" indent="-457200">
              <a:spcBef>
                <a:spcPts val="1200"/>
              </a:spcBef>
              <a:buFont typeface="+mj-lt"/>
              <a:buAutoNum type="arabicPeriod"/>
            </a:pPr>
            <a:r>
              <a:rPr lang="id-ID" sz="2400" dirty="0">
                <a:latin typeface="Century Gothic" pitchFamily="34" charset="0"/>
              </a:rPr>
              <a:t>Apakah pendapatmu jika pada cerita tersebut si pencuri tetap mengambil pepaya milik Kakek yang kedua</a:t>
            </a:r>
            <a:r>
              <a:rPr lang="id-ID" sz="2400" dirty="0" smtClean="0">
                <a:latin typeface="Century Gothic" pitchFamily="34" charset="0"/>
              </a:rPr>
              <a:t>?</a:t>
            </a:r>
            <a:endParaRPr lang="en-US" sz="2400" dirty="0" smtClean="0">
              <a:latin typeface="Century Gothic" pitchFamily="34" charset="0"/>
            </a:endParaRPr>
          </a:p>
          <a:p>
            <a:pPr marL="457200" indent="-457200">
              <a:spcBef>
                <a:spcPts val="1200"/>
              </a:spcBef>
              <a:buFont typeface="+mj-lt"/>
              <a:buAutoNum type="arabicPeriod"/>
            </a:pPr>
            <a:r>
              <a:rPr lang="id-ID" sz="2400" b="1" dirty="0">
                <a:solidFill>
                  <a:srgbClr val="FF0000"/>
                </a:solidFill>
                <a:latin typeface="Century Gothic" pitchFamily="34" charset="0"/>
              </a:rPr>
              <a:t>Apakah yang membuat perasaan Kakek sedih setelah menyadari satu buah pepaya miliknya hilang</a:t>
            </a:r>
            <a:r>
              <a:rPr lang="id-ID" sz="2400" b="1" dirty="0" smtClean="0">
                <a:solidFill>
                  <a:srgbClr val="FF0000"/>
                </a:solidFill>
                <a:latin typeface="Century Gothic" pitchFamily="34" charset="0"/>
              </a:rPr>
              <a:t>?</a:t>
            </a:r>
            <a:r>
              <a:rPr lang="en-US" sz="2400" b="1" dirty="0" smtClean="0">
                <a:solidFill>
                  <a:srgbClr val="FF0000"/>
                </a:solidFill>
                <a:latin typeface="Century Gothic" pitchFamily="34" charset="0"/>
              </a:rPr>
              <a:t>**)</a:t>
            </a:r>
            <a:endParaRPr lang="id-ID" sz="2400" b="1" dirty="0">
              <a:solidFill>
                <a:srgbClr val="FF0000"/>
              </a:solidFill>
              <a:latin typeface="Century Gothic" pitchFamily="34" charset="0"/>
            </a:endParaRPr>
          </a:p>
          <a:p>
            <a:pPr marL="457200" indent="-457200">
              <a:spcBef>
                <a:spcPts val="1200"/>
              </a:spcBef>
              <a:buFont typeface="+mj-lt"/>
              <a:buAutoNum type="arabicPeriod"/>
            </a:pPr>
            <a:r>
              <a:rPr lang="id-ID" sz="2400" b="1" dirty="0">
                <a:solidFill>
                  <a:srgbClr val="FF0000"/>
                </a:solidFill>
                <a:latin typeface="Century Gothic" pitchFamily="34" charset="0"/>
              </a:rPr>
              <a:t>Apakah yang dilakukan sang pencuri untuk menebus kesalahannya</a:t>
            </a:r>
            <a:r>
              <a:rPr lang="id-ID" sz="2400" b="1" dirty="0" smtClean="0">
                <a:solidFill>
                  <a:srgbClr val="FF0000"/>
                </a:solidFill>
                <a:latin typeface="Century Gothic" pitchFamily="34" charset="0"/>
              </a:rPr>
              <a:t>?</a:t>
            </a:r>
            <a:r>
              <a:rPr lang="en-US" sz="2400" b="1" dirty="0" smtClean="0">
                <a:solidFill>
                  <a:srgbClr val="FF0000"/>
                </a:solidFill>
                <a:latin typeface="Century Gothic" pitchFamily="34" charset="0"/>
              </a:rPr>
              <a:t>**)</a:t>
            </a:r>
            <a:endParaRPr lang="id-ID" sz="2400" b="1" dirty="0">
              <a:solidFill>
                <a:srgbClr val="FF0000"/>
              </a:solidFill>
              <a:latin typeface="Century Gothic" pitchFamily="34" charset="0"/>
            </a:endParaRPr>
          </a:p>
          <a:p>
            <a:pPr>
              <a:spcBef>
                <a:spcPts val="1200"/>
              </a:spcBef>
            </a:pPr>
            <a:r>
              <a:rPr lang="en-US" sz="2400" dirty="0" smtClean="0">
                <a:solidFill>
                  <a:srgbClr val="FF0000"/>
                </a:solidFill>
                <a:latin typeface="Century Gothic" pitchFamily="34" charset="0"/>
              </a:rPr>
              <a:t>**) </a:t>
            </a:r>
            <a:r>
              <a:rPr lang="en-US" sz="2400" dirty="0" err="1" smtClean="0">
                <a:solidFill>
                  <a:srgbClr val="FF0000"/>
                </a:solidFill>
                <a:latin typeface="Century Gothic" pitchFamily="34" charset="0"/>
              </a:rPr>
              <a:t>bukan</a:t>
            </a:r>
            <a:r>
              <a:rPr lang="en-US" sz="2400" dirty="0" smtClean="0">
                <a:solidFill>
                  <a:srgbClr val="FF0000"/>
                </a:solidFill>
                <a:latin typeface="Century Gothic" pitchFamily="34" charset="0"/>
              </a:rPr>
              <a:t> </a:t>
            </a:r>
            <a:r>
              <a:rPr lang="en-US" sz="2400" dirty="0" err="1" smtClean="0">
                <a:solidFill>
                  <a:srgbClr val="FF0000"/>
                </a:solidFill>
                <a:latin typeface="Century Gothic" pitchFamily="34" charset="0"/>
              </a:rPr>
              <a:t>soal</a:t>
            </a:r>
            <a:r>
              <a:rPr lang="en-US" sz="2400" dirty="0" smtClean="0">
                <a:solidFill>
                  <a:srgbClr val="FF0000"/>
                </a:solidFill>
                <a:latin typeface="Century Gothic" pitchFamily="34" charset="0"/>
              </a:rPr>
              <a:t> HOTS</a:t>
            </a:r>
            <a:endParaRPr lang="id-ID" sz="2400" dirty="0">
              <a:solidFill>
                <a:srgbClr val="FF0000"/>
              </a:solidFill>
              <a:latin typeface="Century Gothic" pitchFamily="34" charset="0"/>
            </a:endParaRPr>
          </a:p>
        </p:txBody>
      </p:sp>
    </p:spTree>
    <p:extLst>
      <p:ext uri="{BB962C8B-B14F-4D97-AF65-F5344CB8AC3E}">
        <p14:creationId xmlns:p14="http://schemas.microsoft.com/office/powerpoint/2010/main" val="5125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63640189"/>
              </p:ext>
            </p:extLst>
          </p:nvPr>
        </p:nvGraphicFramePr>
        <p:xfrm>
          <a:off x="381000" y="2438400"/>
          <a:ext cx="8229600" cy="2834640"/>
        </p:xfrm>
        <a:graphic>
          <a:graphicData uri="http://schemas.openxmlformats.org/drawingml/2006/table">
            <a:tbl>
              <a:tblPr firstRow="1" bandRow="1">
                <a:tableStyleId>{5940675A-B579-460E-94D1-54222C63F5DA}</a:tableStyleId>
              </a:tblPr>
              <a:tblGrid>
                <a:gridCol w="693175"/>
                <a:gridCol w="5796116"/>
                <a:gridCol w="1740309"/>
              </a:tblGrid>
              <a:tr h="370840">
                <a:tc>
                  <a:txBody>
                    <a:bodyPr/>
                    <a:lstStyle/>
                    <a:p>
                      <a:pPr algn="ctr"/>
                      <a:r>
                        <a:rPr lang="en-US" sz="2400" dirty="0" smtClean="0">
                          <a:latin typeface="Arial" pitchFamily="34" charset="0"/>
                          <a:cs typeface="Arial" pitchFamily="34" charset="0"/>
                        </a:rPr>
                        <a:t>No</a:t>
                      </a:r>
                      <a:endParaRPr lang="en-US" sz="2400" dirty="0">
                        <a:latin typeface="Arial" pitchFamily="34" charset="0"/>
                        <a:cs typeface="Arial" pitchFamily="34" charset="0"/>
                      </a:endParaRPr>
                    </a:p>
                  </a:txBody>
                  <a:tcPr/>
                </a:tc>
                <a:tc>
                  <a:txBody>
                    <a:bodyPr/>
                    <a:lstStyle/>
                    <a:p>
                      <a:pPr algn="ctr"/>
                      <a:r>
                        <a:rPr lang="en-US" sz="2400" dirty="0" err="1" smtClean="0">
                          <a:latin typeface="Arial" pitchFamily="34" charset="0"/>
                          <a:cs typeface="Arial" pitchFamily="34" charset="0"/>
                        </a:rPr>
                        <a:t>Jawaban</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txBody>
                  <a:tcPr/>
                </a:tc>
                <a:tc>
                  <a:txBody>
                    <a:bodyPr/>
                    <a:lstStyle/>
                    <a:p>
                      <a:pPr algn="ctr"/>
                      <a:r>
                        <a:rPr lang="en-US" sz="2400" dirty="0" err="1" smtClean="0">
                          <a:latin typeface="Arial" pitchFamily="34" charset="0"/>
                          <a:cs typeface="Arial" pitchFamily="34" charset="0"/>
                        </a:rPr>
                        <a:t>Skor</a:t>
                      </a:r>
                      <a:endParaRPr lang="en-US" sz="2400" dirty="0">
                        <a:latin typeface="Arial" pitchFamily="34" charset="0"/>
                        <a:cs typeface="Arial" pitchFamily="34" charset="0"/>
                      </a:endParaRPr>
                    </a:p>
                  </a:txBody>
                  <a:tcPr/>
                </a:tc>
              </a:tr>
              <a:tr h="370840">
                <a:tc>
                  <a:txBody>
                    <a:bodyPr/>
                    <a:lstStyle/>
                    <a:p>
                      <a:r>
                        <a:rPr lang="en-US" sz="2400" dirty="0" smtClean="0">
                          <a:latin typeface="Arial" pitchFamily="34" charset="0"/>
                          <a:cs typeface="Arial" pitchFamily="34" charset="0"/>
                        </a:rPr>
                        <a:t>1.</a:t>
                      </a:r>
                      <a:endParaRPr lang="en-US" sz="2400" dirty="0">
                        <a:latin typeface="Arial" pitchFamily="34" charset="0"/>
                        <a:cs typeface="Arial" pitchFamily="34" charset="0"/>
                      </a:endParaRPr>
                    </a:p>
                  </a:txBody>
                  <a:tcPr/>
                </a:tc>
                <a:tc>
                  <a:txBody>
                    <a:bodyPr/>
                    <a:lstStyle/>
                    <a:p>
                      <a:r>
                        <a:rPr lang="en-US" sz="2400" dirty="0" err="1" smtClean="0">
                          <a:latin typeface="Arial" pitchFamily="34" charset="0"/>
                          <a:cs typeface="Arial" pitchFamily="34" charset="0"/>
                        </a:rPr>
                        <a:t>Langkah</a:t>
                      </a:r>
                      <a:r>
                        <a:rPr lang="en-US" sz="2400" dirty="0" smtClean="0">
                          <a:latin typeface="Arial" pitchFamily="34" charset="0"/>
                          <a:cs typeface="Arial" pitchFamily="34" charset="0"/>
                        </a:rPr>
                        <a:t> ke-1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itchFamily="34" charset="0"/>
                          <a:cs typeface="Arial" pitchFamily="34" charset="0"/>
                        </a:rPr>
                        <a:t>Langkah</a:t>
                      </a:r>
                      <a:r>
                        <a:rPr lang="en-US" sz="2400" dirty="0" smtClean="0">
                          <a:latin typeface="Arial" pitchFamily="34" charset="0"/>
                          <a:cs typeface="Arial" pitchFamily="34" charset="0"/>
                        </a:rPr>
                        <a:t> ke-2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itchFamily="34" charset="0"/>
                          <a:cs typeface="Arial" pitchFamily="34" charset="0"/>
                        </a:rPr>
                        <a:t>Langkah</a:t>
                      </a:r>
                      <a:r>
                        <a:rPr lang="en-US" sz="2400" dirty="0" smtClean="0">
                          <a:latin typeface="Arial" pitchFamily="34" charset="0"/>
                          <a:cs typeface="Arial" pitchFamily="34" charset="0"/>
                        </a:rPr>
                        <a:t> ke-3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a:t>
                      </a:r>
                    </a:p>
                    <a:p>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1</a:t>
                      </a:r>
                    </a:p>
                    <a:p>
                      <a:pPr algn="ctr"/>
                      <a:r>
                        <a:rPr lang="en-US" sz="2400" dirty="0" smtClean="0">
                          <a:latin typeface="Arial" pitchFamily="34" charset="0"/>
                          <a:cs typeface="Arial" pitchFamily="34" charset="0"/>
                        </a:rPr>
                        <a:t>1</a:t>
                      </a:r>
                    </a:p>
                    <a:p>
                      <a:pPr algn="ctr"/>
                      <a:r>
                        <a:rPr lang="en-US" sz="2400" dirty="0" smtClean="0">
                          <a:latin typeface="Arial" pitchFamily="34" charset="0"/>
                          <a:cs typeface="Arial" pitchFamily="34" charset="0"/>
                        </a:rPr>
                        <a:t>1</a:t>
                      </a:r>
                    </a:p>
                    <a:p>
                      <a:pPr algn="ctr"/>
                      <a:r>
                        <a:rPr lang="en-US" sz="2400" dirty="0" smtClean="0">
                          <a:latin typeface="Arial" pitchFamily="34" charset="0"/>
                          <a:cs typeface="Arial" pitchFamily="34" charset="0"/>
                        </a:rPr>
                        <a:t>….</a:t>
                      </a:r>
                      <a:endParaRPr lang="en-US" sz="2400" dirty="0">
                        <a:latin typeface="Arial" pitchFamily="34" charset="0"/>
                        <a:cs typeface="Arial" pitchFamily="34" charset="0"/>
                      </a:endParaRPr>
                    </a:p>
                  </a:txBody>
                  <a:tcPr/>
                </a:tc>
              </a:tr>
              <a:tr h="370840">
                <a:tc>
                  <a:txBody>
                    <a:bodyPr/>
                    <a:lstStyle/>
                    <a:p>
                      <a:endParaRPr lang="en-US" sz="2400" dirty="0">
                        <a:latin typeface="Arial" pitchFamily="34" charset="0"/>
                        <a:cs typeface="Arial" pitchFamily="34" charset="0"/>
                      </a:endParaRPr>
                    </a:p>
                  </a:txBody>
                  <a:tcPr/>
                </a:tc>
                <a:tc>
                  <a:txBody>
                    <a:bodyPr/>
                    <a:lstStyle/>
                    <a:p>
                      <a:r>
                        <a:rPr lang="en-US" sz="2400" dirty="0" err="1" smtClean="0">
                          <a:latin typeface="Arial" pitchFamily="34" charset="0"/>
                          <a:cs typeface="Arial" pitchFamily="34" charset="0"/>
                        </a:rPr>
                        <a:t>Jumlah</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5</a:t>
                      </a:r>
                      <a:endParaRPr lang="en-US" sz="2400" dirty="0">
                        <a:latin typeface="Arial" pitchFamily="34" charset="0"/>
                        <a:cs typeface="Arial" pitchFamily="34" charset="0"/>
                      </a:endParaRPr>
                    </a:p>
                  </a:txBody>
                  <a:tcPr/>
                </a:tc>
              </a:tr>
            </a:tbl>
          </a:graphicData>
        </a:graphic>
      </p:graphicFrame>
      <p:sp>
        <p:nvSpPr>
          <p:cNvPr id="17" name="TextBox 16"/>
          <p:cNvSpPr txBox="1"/>
          <p:nvPr/>
        </p:nvSpPr>
        <p:spPr>
          <a:xfrm>
            <a:off x="1722164" y="685094"/>
            <a:ext cx="4203292" cy="523220"/>
          </a:xfrm>
          <a:prstGeom prst="rect">
            <a:avLst/>
          </a:prstGeom>
          <a:noFill/>
        </p:spPr>
        <p:txBody>
          <a:bodyPr wrap="square" rtlCol="0">
            <a:spAutoFit/>
            <a:scene3d>
              <a:camera prst="orthographicFront"/>
              <a:lightRig rig="soft" dir="t">
                <a:rot lat="0" lon="0" rev="10800000"/>
              </a:lightRig>
            </a:scene3d>
            <a:sp3d>
              <a:contourClr>
                <a:srgbClr val="DDDDDD"/>
              </a:contourClr>
            </a:sp3d>
          </a:bodyPr>
          <a:lstStyle/>
          <a:p>
            <a:r>
              <a:rPr lang="en-US" sz="2800" spc="150" dirty="0" err="1" smtClean="0">
                <a:ln w="11430">
                  <a:noFill/>
                </a:ln>
                <a:effectLst>
                  <a:outerShdw blurRad="25400" algn="tl" rotWithShape="0">
                    <a:srgbClr val="000000">
                      <a:alpha val="43000"/>
                    </a:srgbClr>
                  </a:outerShdw>
                </a:effectLst>
                <a:latin typeface="Century Gothic" pitchFamily="34" charset="0"/>
              </a:rPr>
              <a:t>Pedoman</a:t>
            </a:r>
            <a:r>
              <a:rPr lang="en-US" sz="2800" spc="150" dirty="0" smtClean="0">
                <a:ln w="11430">
                  <a:noFill/>
                </a:ln>
                <a:effectLst>
                  <a:outerShdw blurRad="25400" algn="tl" rotWithShape="0">
                    <a:srgbClr val="000000">
                      <a:alpha val="43000"/>
                    </a:srgbClr>
                  </a:outerShdw>
                </a:effectLst>
                <a:latin typeface="Century Gothic" pitchFamily="34" charset="0"/>
              </a:rPr>
              <a:t> </a:t>
            </a:r>
            <a:r>
              <a:rPr lang="en-US" sz="2800" spc="150" dirty="0" err="1" smtClean="0">
                <a:ln w="11430">
                  <a:noFill/>
                </a:ln>
                <a:effectLst>
                  <a:outerShdw blurRad="25400" algn="tl" rotWithShape="0">
                    <a:srgbClr val="000000">
                      <a:alpha val="43000"/>
                    </a:srgbClr>
                  </a:outerShdw>
                </a:effectLst>
                <a:latin typeface="Century Gothic" pitchFamily="34" charset="0"/>
              </a:rPr>
              <a:t>Penskoran</a:t>
            </a:r>
            <a:endParaRPr lang="en-US" sz="2800" dirty="0">
              <a:ln w="12700">
                <a:noFill/>
                <a:prstDash val="solid"/>
              </a:ln>
              <a:latin typeface="Century Gothic" pitchFamily="34" charset="0"/>
            </a:endParaRPr>
          </a:p>
        </p:txBody>
      </p:sp>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mtClean="0"/>
              <a:t>@ Dit. PSMA</a:t>
            </a:r>
            <a:endParaRPr lang="id-ID"/>
          </a:p>
        </p:txBody>
      </p:sp>
      <p:sp>
        <p:nvSpPr>
          <p:cNvPr id="8" name="TextBox 7"/>
          <p:cNvSpPr txBox="1"/>
          <p:nvPr/>
        </p:nvSpPr>
        <p:spPr>
          <a:xfrm>
            <a:off x="1795438" y="1242644"/>
            <a:ext cx="4056743" cy="923330"/>
          </a:xfrm>
          <a:prstGeom prst="rect">
            <a:avLst/>
          </a:prstGeom>
          <a:noFill/>
        </p:spPr>
        <p:txBody>
          <a:bodyPr wrap="square" rtlCol="0">
            <a:spAutoFit/>
          </a:bodyPr>
          <a:lstStyle/>
          <a:p>
            <a:r>
              <a:rPr lang="en-US" dirty="0" smtClean="0">
                <a:latin typeface="Century Gothic" pitchFamily="34" charset="0"/>
                <a:cs typeface="Arial" pitchFamily="34" charset="0"/>
              </a:rPr>
              <a:t>Mata </a:t>
            </a:r>
            <a:r>
              <a:rPr lang="en-US" dirty="0" err="1" smtClean="0">
                <a:latin typeface="Century Gothic" pitchFamily="34" charset="0"/>
                <a:cs typeface="Arial" pitchFamily="34" charset="0"/>
              </a:rPr>
              <a:t>Pelajaran</a:t>
            </a:r>
            <a:r>
              <a:rPr lang="en-US" dirty="0" smtClean="0">
                <a:latin typeface="Century Gothic" pitchFamily="34" charset="0"/>
                <a:cs typeface="Arial" pitchFamily="34" charset="0"/>
              </a:rPr>
              <a:t>		: </a:t>
            </a:r>
            <a:r>
              <a:rPr lang="en-US" dirty="0" err="1" smtClean="0">
                <a:latin typeface="Century Gothic" pitchFamily="34" charset="0"/>
                <a:cs typeface="Arial" pitchFamily="34" charset="0"/>
              </a:rPr>
              <a:t>PPKn</a:t>
            </a:r>
            <a:endParaRPr lang="en-US" dirty="0" smtClean="0">
              <a:latin typeface="Century Gothic" pitchFamily="34" charset="0"/>
              <a:cs typeface="Arial" pitchFamily="34" charset="0"/>
            </a:endParaRPr>
          </a:p>
          <a:p>
            <a:r>
              <a:rPr lang="en-US" dirty="0" err="1" smtClean="0">
                <a:latin typeface="Century Gothic" pitchFamily="34" charset="0"/>
                <a:cs typeface="Arial" pitchFamily="34" charset="0"/>
              </a:rPr>
              <a:t>Kelas</a:t>
            </a:r>
            <a:r>
              <a:rPr lang="en-US" dirty="0" smtClean="0">
                <a:latin typeface="Century Gothic" pitchFamily="34" charset="0"/>
                <a:cs typeface="Arial" pitchFamily="34" charset="0"/>
              </a:rPr>
              <a:t>/</a:t>
            </a:r>
            <a:r>
              <a:rPr lang="en-US" dirty="0" err="1" smtClean="0">
                <a:latin typeface="Century Gothic" pitchFamily="34" charset="0"/>
                <a:cs typeface="Arial" pitchFamily="34" charset="0"/>
              </a:rPr>
              <a:t>Peminatan</a:t>
            </a:r>
            <a:r>
              <a:rPr lang="en-US" dirty="0" smtClean="0">
                <a:latin typeface="Century Gothic" pitchFamily="34" charset="0"/>
                <a:cs typeface="Arial" pitchFamily="34" charset="0"/>
              </a:rPr>
              <a:t>	: </a:t>
            </a:r>
            <a:r>
              <a:rPr lang="en-US" dirty="0" err="1" smtClean="0">
                <a:latin typeface="Century Gothic" pitchFamily="34" charset="0"/>
                <a:cs typeface="Arial" pitchFamily="34" charset="0"/>
              </a:rPr>
              <a:t>Umum</a:t>
            </a:r>
            <a:endParaRPr lang="en-US" dirty="0" smtClean="0">
              <a:latin typeface="Century Gothic" pitchFamily="34" charset="0"/>
              <a:cs typeface="Arial" pitchFamily="34" charset="0"/>
            </a:endParaRPr>
          </a:p>
          <a:p>
            <a:r>
              <a:rPr lang="en-US" dirty="0" err="1" smtClean="0">
                <a:latin typeface="Century Gothic" pitchFamily="34" charset="0"/>
                <a:cs typeface="Arial" pitchFamily="34" charset="0"/>
              </a:rPr>
              <a:t>Kelas</a:t>
            </a:r>
            <a:r>
              <a:rPr lang="en-US" dirty="0" smtClean="0">
                <a:latin typeface="Century Gothic" pitchFamily="34" charset="0"/>
                <a:cs typeface="Arial" pitchFamily="34" charset="0"/>
              </a:rPr>
              <a:t>/Semester		: XII/1</a:t>
            </a:r>
            <a:endParaRPr lang="en-US" dirty="0">
              <a:latin typeface="Century Gothic" pitchFamily="34" charset="0"/>
              <a:cs typeface="Arial" pitchFamily="34" charset="0"/>
            </a:endParaRPr>
          </a:p>
        </p:txBody>
      </p:sp>
    </p:spTree>
    <p:extLst>
      <p:ext uri="{BB962C8B-B14F-4D97-AF65-F5344CB8AC3E}">
        <p14:creationId xmlns:p14="http://schemas.microsoft.com/office/powerpoint/2010/main" val="23716788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0657" y="1841366"/>
            <a:ext cx="5670142" cy="1200329"/>
          </a:xfrm>
          <a:prstGeom prst="rect">
            <a:avLst/>
          </a:prstGeom>
          <a:noFill/>
        </p:spPr>
        <p:txBody>
          <a:bodyPr wrap="none" rtlCol="0">
            <a:spAutoFit/>
          </a:bodyPr>
          <a:lstStyle/>
          <a:p>
            <a:r>
              <a:rPr lang="en-US" sz="7200" dirty="0" err="1">
                <a:solidFill>
                  <a:srgbClr val="000090"/>
                </a:solidFill>
                <a:latin typeface="Century Gothic"/>
                <a:cs typeface="Century Gothic"/>
              </a:rPr>
              <a:t>Terima</a:t>
            </a:r>
            <a:r>
              <a:rPr lang="en-US" sz="7200" dirty="0">
                <a:solidFill>
                  <a:srgbClr val="000090"/>
                </a:solidFill>
                <a:latin typeface="Century Gothic"/>
                <a:cs typeface="Century Gothic"/>
              </a:rPr>
              <a:t> </a:t>
            </a:r>
            <a:r>
              <a:rPr lang="en-US" sz="7200" dirty="0" err="1">
                <a:solidFill>
                  <a:srgbClr val="000090"/>
                </a:solidFill>
                <a:latin typeface="Century Gothic"/>
                <a:cs typeface="Century Gothic"/>
              </a:rPr>
              <a:t>Kasih</a:t>
            </a:r>
            <a:endParaRPr lang="en-US" sz="7200" dirty="0">
              <a:solidFill>
                <a:srgbClr val="000090"/>
              </a:solidFill>
              <a:latin typeface="Century Gothic"/>
              <a:cs typeface="Century Gothic"/>
            </a:endParaRPr>
          </a:p>
        </p:txBody>
      </p:sp>
      <p:cxnSp>
        <p:nvCxnSpPr>
          <p:cNvPr id="4" name="Straight Connector 3"/>
          <p:cNvCxnSpPr/>
          <p:nvPr/>
        </p:nvCxnSpPr>
        <p:spPr>
          <a:xfrm>
            <a:off x="1193444" y="3031712"/>
            <a:ext cx="7543178" cy="0"/>
          </a:xfrm>
          <a:prstGeom prst="line">
            <a:avLst/>
          </a:prstGeom>
          <a:ln w="28575" cmpd="sng">
            <a:headEnd type="diamond"/>
            <a:tailEnd type="diamond"/>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47495" y="3394688"/>
            <a:ext cx="4698722" cy="769441"/>
          </a:xfrm>
          <a:prstGeom prst="rect">
            <a:avLst/>
          </a:prstGeom>
          <a:noFill/>
        </p:spPr>
        <p:txBody>
          <a:bodyPr wrap="none" rtlCol="0">
            <a:spAutoFit/>
          </a:bodyPr>
          <a:lstStyle/>
          <a:p>
            <a:r>
              <a:rPr lang="en-US" sz="4400" dirty="0" err="1">
                <a:solidFill>
                  <a:srgbClr val="0000CC"/>
                </a:solidFill>
                <a:latin typeface="Chalkduster"/>
                <a:cs typeface="Chalkduster"/>
              </a:rPr>
              <a:t>Selamat</a:t>
            </a:r>
            <a:r>
              <a:rPr lang="en-US" sz="4400" dirty="0">
                <a:solidFill>
                  <a:srgbClr val="0000CC"/>
                </a:solidFill>
                <a:latin typeface="Chalkduster"/>
                <a:cs typeface="Chalkduster"/>
              </a:rPr>
              <a:t> </a:t>
            </a:r>
            <a:r>
              <a:rPr lang="en-US" sz="4400" dirty="0" err="1" smtClean="0">
                <a:solidFill>
                  <a:srgbClr val="0000CC"/>
                </a:solidFill>
                <a:latin typeface="Chalkduster"/>
                <a:cs typeface="Chalkduster"/>
              </a:rPr>
              <a:t>Berk</a:t>
            </a:r>
            <a:r>
              <a:rPr lang="id-ID" sz="4400" dirty="0" smtClean="0">
                <a:solidFill>
                  <a:srgbClr val="0000CC"/>
                </a:solidFill>
                <a:latin typeface="Chalkduster"/>
                <a:cs typeface="Chalkduster"/>
              </a:rPr>
              <a:t>arya</a:t>
            </a:r>
            <a:endParaRPr lang="en-US" sz="4400" dirty="0">
              <a:solidFill>
                <a:srgbClr val="0000CC"/>
              </a:solidFill>
              <a:latin typeface="Chalkduster"/>
              <a:cs typeface="Chalkduster"/>
            </a:endParaRPr>
          </a:p>
        </p:txBody>
      </p:sp>
      <p:sp>
        <p:nvSpPr>
          <p:cNvPr id="6" name="Rectangle 5"/>
          <p:cNvSpPr/>
          <p:nvPr/>
        </p:nvSpPr>
        <p:spPr>
          <a:xfrm>
            <a:off x="0" y="0"/>
            <a:ext cx="8588943" cy="428386"/>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66344" y="0"/>
            <a:ext cx="1377656" cy="4283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55057" y="6429614"/>
            <a:ext cx="8588943" cy="428386"/>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6429614"/>
            <a:ext cx="1377656" cy="42838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072024" y="5423360"/>
            <a:ext cx="4776952" cy="830997"/>
          </a:xfrm>
          <a:prstGeom prst="rect">
            <a:avLst/>
          </a:prstGeom>
          <a:noFill/>
        </p:spPr>
        <p:txBody>
          <a:bodyPr wrap="square" rtlCol="0">
            <a:spAutoFit/>
          </a:bodyPr>
          <a:lstStyle/>
          <a:p>
            <a:r>
              <a:rPr lang="en-US" sz="1600" b="1" u="sng" dirty="0" smtClean="0"/>
              <a:t>IWAN  SUYAWAN</a:t>
            </a:r>
            <a:endParaRPr lang="id-ID" sz="1600" dirty="0" smtClean="0"/>
          </a:p>
          <a:p>
            <a:r>
              <a:rPr lang="id-ID" sz="1600" dirty="0" smtClean="0"/>
              <a:t>HP: 0812 9886 486</a:t>
            </a:r>
          </a:p>
          <a:p>
            <a:r>
              <a:rPr lang="id-ID" sz="1600" dirty="0" smtClean="0"/>
              <a:t>iwan.suyawan@gmail.com</a:t>
            </a:r>
            <a:endParaRPr lang="en-US" sz="1600" dirty="0"/>
          </a:p>
        </p:txBody>
      </p:sp>
    </p:spTree>
    <p:extLst>
      <p:ext uri="{BB962C8B-B14F-4D97-AF65-F5344CB8AC3E}">
        <p14:creationId xmlns:p14="http://schemas.microsoft.com/office/powerpoint/2010/main" val="3808133451"/>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834" y="1275026"/>
            <a:ext cx="8501090" cy="830997"/>
          </a:xfrm>
          <a:prstGeom prst="rect">
            <a:avLst/>
          </a:prstGeom>
          <a:noFill/>
        </p:spPr>
        <p:txBody>
          <a:bodyPr wrap="square" rtlCol="0">
            <a:spAutoFit/>
          </a:bodyPr>
          <a:lstStyle/>
          <a:p>
            <a:r>
              <a:rPr lang="id-ID" sz="2400" dirty="0" smtClean="0">
                <a:latin typeface="Berlin Sans FB" pitchFamily="34" charset="0"/>
              </a:rPr>
              <a:t>Soal Matematika UN memerlukan komputasi yang extensive, </a:t>
            </a:r>
          </a:p>
          <a:p>
            <a:r>
              <a:rPr lang="id-ID" sz="2400" dirty="0" smtClean="0">
                <a:latin typeface="Berlin Sans FB" pitchFamily="34" charset="0"/>
              </a:rPr>
              <a:t>namun tidak kaya konteks</a:t>
            </a:r>
            <a:endParaRPr lang="id-ID" sz="2400" dirty="0">
              <a:latin typeface="Berlin Sans FB" pitchFamily="34" charset="0"/>
            </a:endParaRPr>
          </a:p>
        </p:txBody>
      </p:sp>
      <p:pic>
        <p:nvPicPr>
          <p:cNvPr id="6" name="Picture 5" descr="contoh soal 1.jpg"/>
          <p:cNvPicPr>
            <a:picLocks noChangeAspect="1"/>
          </p:cNvPicPr>
          <p:nvPr/>
        </p:nvPicPr>
        <p:blipFill>
          <a:blip r:embed="rId2" cstate="print"/>
          <a:stretch>
            <a:fillRect/>
          </a:stretch>
        </p:blipFill>
        <p:spPr>
          <a:xfrm>
            <a:off x="343365" y="2364829"/>
            <a:ext cx="7674596" cy="3862550"/>
          </a:xfrm>
          <a:prstGeom prst="rect">
            <a:avLst/>
          </a:prstGeom>
        </p:spPr>
      </p:pic>
      <p:sp>
        <p:nvSpPr>
          <p:cNvPr id="4"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MATEMATIKA</a:t>
            </a:r>
            <a:endParaRPr lang="id-ID" sz="2800" cap="all" dirty="0">
              <a:solidFill>
                <a:schemeClr val="bg1"/>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EKONOMI</a:t>
            </a:r>
            <a:endParaRPr lang="id-ID" sz="2800" cap="all" dirty="0">
              <a:solidFill>
                <a:schemeClr val="bg1"/>
              </a:solidFill>
              <a:latin typeface="Berlin Sans FB" pitchFamily="34" charset="0"/>
            </a:endParaRPr>
          </a:p>
        </p:txBody>
      </p:sp>
      <p:sp>
        <p:nvSpPr>
          <p:cNvPr id="83969" name="Rectangle 1"/>
          <p:cNvSpPr>
            <a:spLocks noChangeArrowheads="1"/>
          </p:cNvSpPr>
          <p:nvPr/>
        </p:nvSpPr>
        <p:spPr bwMode="auto">
          <a:xfrm>
            <a:off x="533400" y="1380797"/>
            <a:ext cx="803910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630238" algn="l"/>
              </a:tabLst>
            </a:pPr>
            <a:r>
              <a:rPr lang="id-ID" sz="3200" dirty="0" smtClean="0"/>
              <a:t>Diketahui fungsi permintaan adalah Qd = 150 – 3P dan fungsi penawaran Qs = -60 + 4P. </a:t>
            </a:r>
          </a:p>
          <a:p>
            <a:pPr lvl="0" fontAlgn="base">
              <a:spcBef>
                <a:spcPct val="0"/>
              </a:spcBef>
              <a:spcAft>
                <a:spcPct val="0"/>
              </a:spcAft>
              <a:tabLst>
                <a:tab pos="457200" algn="l"/>
                <a:tab pos="630238" algn="l"/>
              </a:tabLst>
            </a:pPr>
            <a:r>
              <a:rPr lang="id-ID" sz="3200" dirty="0" smtClean="0"/>
              <a:t>Tingkat harga keseimbangan terjadi pada: </a:t>
            </a:r>
            <a:r>
              <a:rPr kumimoji="0" lang="id-ID" sz="3000" b="0" i="0" u="none" strike="noStrike" cap="none" normalizeH="0" baseline="0" dirty="0" smtClean="0">
                <a:ln>
                  <a:noFill/>
                </a:ln>
                <a:solidFill>
                  <a:schemeClr val="tx1"/>
                </a:solidFill>
                <a:effectLst/>
                <a:latin typeface="Berlin Sans FB" pitchFamily="34" charset="0"/>
                <a:ea typeface="Calibri" pitchFamily="34" charset="0"/>
                <a:cs typeface="Arial" pitchFamily="34" charset="0"/>
              </a:rPr>
              <a:t> </a:t>
            </a:r>
            <a:endParaRPr kumimoji="0" lang="id-ID" sz="3000" b="0" i="0" u="none" strike="noStrike" cap="none" normalizeH="0" baseline="0" dirty="0" smtClean="0">
              <a:ln>
                <a:noFill/>
              </a:ln>
              <a:solidFill>
                <a:schemeClr val="tx1"/>
              </a:solidFill>
              <a:effectLst/>
              <a:latin typeface="Berlin Sans FB" pitchFamily="34" charset="0"/>
              <a:cs typeface="Arial" pitchFamily="34" charset="0"/>
            </a:endParaRPr>
          </a:p>
          <a:p>
            <a:pPr marL="514350" marR="0" lvl="1" indent="-514350" algn="l" defTabSz="914400" rtl="0" eaLnBrk="0" fontAlgn="base" latinLnBrk="0" hangingPunct="0">
              <a:lnSpc>
                <a:spcPct val="100000"/>
              </a:lnSpc>
              <a:spcBef>
                <a:spcPct val="0"/>
              </a:spcBef>
              <a:spcAft>
                <a:spcPct val="0"/>
              </a:spcAft>
              <a:buClrTx/>
              <a:buSzTx/>
              <a:buFont typeface="+mj-lt"/>
              <a:buAutoNum type="alphaUcPeriod"/>
            </a:pPr>
            <a:r>
              <a:rPr kumimoji="0" lang="id-ID" sz="3000" b="0" i="0" u="none" strike="noStrike" cap="none" normalizeH="0" baseline="0" dirty="0" smtClean="0">
                <a:ln>
                  <a:noFill/>
                </a:ln>
                <a:solidFill>
                  <a:schemeClr val="tx1"/>
                </a:solidFill>
                <a:effectLst/>
                <a:latin typeface="Berlin Sans FB" pitchFamily="34" charset="0"/>
                <a:ea typeface="Calibri" pitchFamily="34" charset="0"/>
                <a:cs typeface="Arial" pitchFamily="34" charset="0"/>
              </a:rPr>
              <a:t>(60, 30)</a:t>
            </a:r>
            <a:endParaRPr kumimoji="0" lang="id-ID" sz="3000" b="0" i="0" u="none" strike="noStrike" cap="none" normalizeH="0" baseline="0" dirty="0" smtClean="0">
              <a:ln>
                <a:noFill/>
              </a:ln>
              <a:solidFill>
                <a:schemeClr val="tx1"/>
              </a:solidFill>
              <a:effectLst/>
              <a:latin typeface="Berlin Sans FB" pitchFamily="34" charset="0"/>
              <a:cs typeface="Arial" pitchFamily="34" charset="0"/>
            </a:endParaRPr>
          </a:p>
          <a:p>
            <a:pPr marL="514350" marR="0" lvl="1" indent="-514350" algn="l" defTabSz="914400" rtl="0" eaLnBrk="0" fontAlgn="base" latinLnBrk="0" hangingPunct="0">
              <a:lnSpc>
                <a:spcPct val="100000"/>
              </a:lnSpc>
              <a:spcBef>
                <a:spcPct val="0"/>
              </a:spcBef>
              <a:spcAft>
                <a:spcPct val="0"/>
              </a:spcAft>
              <a:buClrTx/>
              <a:buSzTx/>
              <a:buFont typeface="+mj-lt"/>
              <a:buAutoNum type="alphaUcPeriod"/>
            </a:pPr>
            <a:r>
              <a:rPr kumimoji="0" lang="id-ID" sz="3000" b="0" i="0" u="none" strike="noStrike" cap="none" normalizeH="0" baseline="0" dirty="0" smtClean="0">
                <a:ln>
                  <a:noFill/>
                </a:ln>
                <a:solidFill>
                  <a:schemeClr val="tx1"/>
                </a:solidFill>
                <a:effectLst/>
                <a:latin typeface="Berlin Sans FB" pitchFamily="34" charset="0"/>
                <a:ea typeface="Calibri" pitchFamily="34" charset="0"/>
                <a:cs typeface="Arial" pitchFamily="34" charset="0"/>
              </a:rPr>
              <a:t>(60, 20)</a:t>
            </a:r>
            <a:endParaRPr kumimoji="0" lang="id-ID" sz="3000" b="0" i="0" u="none" strike="noStrike" cap="none" normalizeH="0" baseline="0" dirty="0" smtClean="0">
              <a:ln>
                <a:noFill/>
              </a:ln>
              <a:solidFill>
                <a:schemeClr val="tx1"/>
              </a:solidFill>
              <a:effectLst/>
              <a:latin typeface="Berlin Sans FB" pitchFamily="34" charset="0"/>
              <a:cs typeface="Arial" pitchFamily="34" charset="0"/>
            </a:endParaRPr>
          </a:p>
          <a:p>
            <a:pPr marL="514350" marR="0" lvl="1" indent="-514350" algn="l" defTabSz="914400" rtl="0" eaLnBrk="0" fontAlgn="base" latinLnBrk="0" hangingPunct="0">
              <a:lnSpc>
                <a:spcPct val="100000"/>
              </a:lnSpc>
              <a:spcBef>
                <a:spcPct val="0"/>
              </a:spcBef>
              <a:spcAft>
                <a:spcPct val="0"/>
              </a:spcAft>
              <a:buClrTx/>
              <a:buSzTx/>
              <a:buFont typeface="+mj-lt"/>
              <a:buAutoNum type="alphaUcPeriod"/>
            </a:pPr>
            <a:r>
              <a:rPr lang="id-ID" sz="3000" dirty="0" smtClean="0">
                <a:latin typeface="Berlin Sans FB" pitchFamily="34" charset="0"/>
                <a:ea typeface="Calibri" pitchFamily="34" charset="0"/>
                <a:cs typeface="Arial" pitchFamily="34" charset="0"/>
              </a:rPr>
              <a:t>(60, 40)</a:t>
            </a:r>
            <a:r>
              <a:rPr kumimoji="0" lang="id-ID" sz="3000" b="0" i="0" u="none" strike="noStrike" cap="none" normalizeH="0" baseline="0" dirty="0" smtClean="0">
                <a:ln>
                  <a:noFill/>
                </a:ln>
                <a:solidFill>
                  <a:schemeClr val="tx1"/>
                </a:solidFill>
                <a:effectLst/>
                <a:latin typeface="Berlin Sans FB" pitchFamily="34" charset="0"/>
                <a:ea typeface="Calibri" pitchFamily="34" charset="0"/>
                <a:cs typeface="Arial" pitchFamily="34" charset="0"/>
              </a:rPr>
              <a:t> </a:t>
            </a:r>
          </a:p>
          <a:p>
            <a:pPr marL="514350" marR="0" lvl="1" indent="-514350" algn="l" defTabSz="914400" rtl="0" eaLnBrk="0" fontAlgn="base" latinLnBrk="0" hangingPunct="0">
              <a:lnSpc>
                <a:spcPct val="100000"/>
              </a:lnSpc>
              <a:spcBef>
                <a:spcPct val="0"/>
              </a:spcBef>
              <a:spcAft>
                <a:spcPct val="0"/>
              </a:spcAft>
              <a:buClrTx/>
              <a:buSzTx/>
              <a:buFont typeface="+mj-lt"/>
              <a:buAutoNum type="alphaUcPeriod"/>
            </a:pPr>
            <a:r>
              <a:rPr kumimoji="0" lang="id-ID" sz="3000"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(30, 60)</a:t>
            </a:r>
          </a:p>
          <a:p>
            <a:pPr marL="514350" marR="0" lvl="1" indent="-514350" algn="l" defTabSz="914400" rtl="0" eaLnBrk="0" fontAlgn="base" latinLnBrk="0" hangingPunct="0">
              <a:lnSpc>
                <a:spcPct val="100000"/>
              </a:lnSpc>
              <a:spcBef>
                <a:spcPct val="0"/>
              </a:spcBef>
              <a:spcAft>
                <a:spcPct val="0"/>
              </a:spcAft>
              <a:buClrTx/>
              <a:buSzTx/>
              <a:buFont typeface="+mj-lt"/>
              <a:buAutoNum type="alphaUcPeriod"/>
            </a:pPr>
            <a:r>
              <a:rPr lang="id-ID" sz="3000" dirty="0" smtClean="0">
                <a:latin typeface="Berlin Sans FB" pitchFamily="34" charset="0"/>
                <a:cs typeface="Arial" pitchFamily="34" charset="0"/>
              </a:rPr>
              <a:t>(30, 45)</a:t>
            </a:r>
            <a:r>
              <a:rPr kumimoji="0" lang="id-ID" sz="3000" b="0" i="0" u="none" strike="noStrike" cap="none" normalizeH="0" baseline="0" dirty="0" smtClean="0">
                <a:ln>
                  <a:noFill/>
                </a:ln>
                <a:solidFill>
                  <a:schemeClr val="tx1"/>
                </a:solidFill>
                <a:effectLst/>
                <a:latin typeface="Berlin Sans FB" pitchFamily="34" charset="0"/>
                <a:cs typeface="Arial" pitchFamily="34" charset="0"/>
              </a:rPr>
              <a:t> </a:t>
            </a:r>
          </a:p>
        </p:txBody>
      </p:sp>
      <p:sp>
        <p:nvSpPr>
          <p:cNvPr id="7" name="TextBox 6"/>
          <p:cNvSpPr txBox="1"/>
          <p:nvPr/>
        </p:nvSpPr>
        <p:spPr>
          <a:xfrm>
            <a:off x="6743700" y="5848350"/>
            <a:ext cx="1714500" cy="307777"/>
          </a:xfrm>
          <a:prstGeom prst="rect">
            <a:avLst/>
          </a:prstGeom>
          <a:noFill/>
        </p:spPr>
        <p:txBody>
          <a:bodyPr wrap="square" rtlCol="0">
            <a:spAutoFit/>
          </a:bodyPr>
          <a:lstStyle/>
          <a:p>
            <a:r>
              <a:rPr lang="id-ID" sz="1400" dirty="0" smtClean="0"/>
              <a:t>Sumber soal US 2014</a:t>
            </a:r>
            <a:endParaRPr lang="id-ID" sz="1400" dirty="0"/>
          </a:p>
        </p:txBody>
      </p:sp>
    </p:spTree>
  </p:cSld>
  <p:clrMapOvr>
    <a:masterClrMapping/>
  </p:clrMapOvr>
  <p:transition>
    <p:wipe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8704</TotalTime>
  <Words>3331</Words>
  <Application>Microsoft Office PowerPoint</Application>
  <PresentationFormat>On-screen Show (4:3)</PresentationFormat>
  <Paragraphs>613</Paragraphs>
  <Slides>73</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73</vt:i4>
      </vt:variant>
    </vt:vector>
  </HeadingPairs>
  <TitlesOfParts>
    <vt:vector size="77" baseType="lpstr">
      <vt:lpstr>Office Theme</vt:lpstr>
      <vt:lpstr>Urban</vt:lpstr>
      <vt:lpstr>2_Office Theme</vt:lpstr>
      <vt:lpstr>Document</vt:lpstr>
      <vt:lpstr>Higher-Order Thinking Skills (HOTS)</vt:lpstr>
      <vt:lpstr>Sistem Evaluasi Nasional</vt:lpstr>
      <vt:lpstr>LATAR BELAKANG</vt:lpstr>
      <vt:lpstr>PENGALAMAN EMPIRIS</vt:lpstr>
      <vt:lpstr>HASIL TELAAH SOAL US TP 2015/2016</vt:lpstr>
      <vt:lpstr>HASIL PERKEMB PISA SISWA INDONESIA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MENGAPA HARUS BERPIKIR KRITIS?</vt:lpstr>
      <vt:lpstr>MENGAPA HARUS BERPIKIR KRITIS?</vt:lpstr>
      <vt:lpstr>Apakah Higher-Order Thinking?</vt:lpstr>
      <vt:lpstr>Apakah Higher-Order Thinking?</vt:lpstr>
      <vt:lpstr>‘Difficulty’ is NOT same as higher-order thinking.  Mengetahui arti dari kata yang jarang digunakan mungkin sulit, tetapi ini bukanlah Higher-Order Thinking kecuali melibatkan proses bernalar (seperti mencari arti dari konteks/stimulus). </vt:lpstr>
      <vt:lpstr>Taksonomi Bloom LOTS ke HOTS (McCurry) </vt:lpstr>
      <vt:lpstr>Proses Kognitif Bloom (Anderson &amp; Krathwohl, 2001)</vt:lpstr>
      <vt:lpstr>PowerPoint Presentation</vt:lpstr>
      <vt:lpstr>PowerPoint Presentation</vt:lpstr>
      <vt:lpstr>RAMBU2 SOAL HOTS</vt:lpstr>
      <vt:lpstr>Contextual Assessment</vt:lpstr>
      <vt:lpstr>Contextual Assessment</vt:lpstr>
      <vt:lpstr>Contextual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Soal Ranah Kognitif Bloom C1, C2</vt:lpstr>
      <vt:lpstr>Contoh Soal Ranah Kognitif Bloom C3</vt:lpstr>
      <vt:lpstr>PowerPoint Presentation</vt:lpstr>
      <vt:lpstr>PowerPoint Presentation</vt:lpstr>
      <vt:lpstr>Contoh Soal Ranah Kognitif Bloom C6</vt:lpstr>
      <vt:lpstr>PowerPoint Presentation</vt:lpstr>
      <vt:lpstr>Contoh Item HOTS</vt:lpstr>
      <vt:lpstr>PowerPoint Presentation</vt:lpstr>
      <vt:lpstr>PowerPoint Presentation</vt:lpstr>
      <vt:lpstr>Contoh Soal Matematika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Teknik Penulisan Soal Berbasis  Higher Order Thinking Skill (HOTS)</dc:title>
  <dc:creator>HP</dc:creator>
  <cp:lastModifiedBy>Sunaryo_SMAN_85</cp:lastModifiedBy>
  <cp:revision>157</cp:revision>
  <dcterms:created xsi:type="dcterms:W3CDTF">2015-10-28T22:31:13Z</dcterms:created>
  <dcterms:modified xsi:type="dcterms:W3CDTF">2017-04-30T15:21:43Z</dcterms:modified>
</cp:coreProperties>
</file>